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 id="2147483658" r:id="rId5"/>
    <p:sldMasterId id="2147483670" r:id="rId6"/>
    <p:sldMasterId id="2147483705"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Lst>
  <p:sldSz cy="5143500" cx="9144000"/>
  <p:notesSz cx="6858000" cy="9144000"/>
  <p:embeddedFontLst>
    <p:embeddedFont>
      <p:font typeface="Raleway"/>
      <p:regular r:id="rId28"/>
      <p:bold r:id="rId29"/>
      <p:italic r:id="rId30"/>
      <p:boldItalic r:id="rId31"/>
    </p:embeddedFont>
    <p:embeddedFont>
      <p:font typeface="Roboto"/>
      <p:regular r:id="rId32"/>
      <p:bold r:id="rId33"/>
      <p:italic r:id="rId34"/>
      <p:boldItalic r:id="rId35"/>
    </p:embeddedFont>
    <p:embeddedFont>
      <p:font typeface="Montserrat"/>
      <p:regular r:id="rId36"/>
      <p:bold r:id="rId37"/>
      <p:italic r:id="rId38"/>
      <p:boldItalic r:id="rId39"/>
    </p:embeddedFont>
    <p:embeddedFont>
      <p:font typeface="Montserrat Black"/>
      <p:bold r:id="rId40"/>
      <p:boldItalic r:id="rId41"/>
    </p:embeddedFont>
    <p:embeddedFont>
      <p:font typeface="Lato"/>
      <p:regular r:id="rId42"/>
      <p:bold r:id="rId43"/>
      <p:italic r:id="rId44"/>
      <p:boldItalic r:id="rId45"/>
    </p:embeddedFont>
    <p:embeddedFont>
      <p:font typeface="Montserrat Medium"/>
      <p:regular r:id="rId46"/>
      <p:bold r:id="rId47"/>
      <p:italic r:id="rId48"/>
      <p:boldItalic r:id="rId49"/>
    </p:embeddedFont>
    <p:embeddedFont>
      <p:font typeface="Lato Light"/>
      <p:regular r:id="rId50"/>
      <p:bold r:id="rId51"/>
      <p:italic r:id="rId52"/>
      <p:boldItalic r:id="rId53"/>
    </p:embeddedFont>
    <p:embeddedFont>
      <p:font typeface="Prompt"/>
      <p:regular r:id="rId54"/>
      <p:bold r:id="rId55"/>
      <p:italic r:id="rId56"/>
      <p:boldItalic r:id="rId57"/>
    </p:embeddedFont>
    <p:embeddedFont>
      <p:font typeface="Catamaran Black"/>
      <p:bold r:id="rId58"/>
    </p:embeddedFont>
    <p:embeddedFont>
      <p:font typeface="Prompt Black"/>
      <p:bold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61" roundtripDataSignature="AMtx7mhjp4S2DiYQEgTWm/30LvElU5rv3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lack-bold.fntdata"/><Relationship Id="rId42" Type="http://schemas.openxmlformats.org/officeDocument/2006/relationships/font" Target="fonts/Lato-regular.fntdata"/><Relationship Id="rId41" Type="http://schemas.openxmlformats.org/officeDocument/2006/relationships/font" Target="fonts/MontserratBlack-boldItalic.fntdata"/><Relationship Id="rId44" Type="http://schemas.openxmlformats.org/officeDocument/2006/relationships/font" Target="fonts/Lato-italic.fntdata"/><Relationship Id="rId43" Type="http://schemas.openxmlformats.org/officeDocument/2006/relationships/font" Target="fonts/Lato-bold.fntdata"/><Relationship Id="rId46" Type="http://schemas.openxmlformats.org/officeDocument/2006/relationships/font" Target="fonts/MontserratMedium-regular.fntdata"/><Relationship Id="rId45"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48" Type="http://schemas.openxmlformats.org/officeDocument/2006/relationships/font" Target="fonts/MontserratMedium-italic.fntdata"/><Relationship Id="rId47" Type="http://schemas.openxmlformats.org/officeDocument/2006/relationships/font" Target="fonts/MontserratMedium-bold.fntdata"/><Relationship Id="rId49" Type="http://schemas.openxmlformats.org/officeDocument/2006/relationships/font" Target="fonts/MontserratMedium-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font" Target="fonts/Raleway-boldItalic.fntdata"/><Relationship Id="rId30" Type="http://schemas.openxmlformats.org/officeDocument/2006/relationships/font" Target="fonts/Raleway-italic.fntdata"/><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Montserrat-bold.fntdata"/><Relationship Id="rId36" Type="http://schemas.openxmlformats.org/officeDocument/2006/relationships/font" Target="fonts/Montserrat-regular.fntdata"/><Relationship Id="rId39" Type="http://schemas.openxmlformats.org/officeDocument/2006/relationships/font" Target="fonts/Montserrat-boldItalic.fntdata"/><Relationship Id="rId38" Type="http://schemas.openxmlformats.org/officeDocument/2006/relationships/font" Target="fonts/Montserrat-italic.fntdata"/><Relationship Id="rId61" Type="http://customschemas.google.com/relationships/presentationmetadata" Target="metadata"/><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60" Type="http://schemas.openxmlformats.org/officeDocument/2006/relationships/font" Target="fonts/PromptBlack-boldItalic.fntdata"/><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font" Target="fonts/Raleway-regular.fntdata"/><Relationship Id="rId27" Type="http://schemas.openxmlformats.org/officeDocument/2006/relationships/slide" Target="slides/slide19.xml"/><Relationship Id="rId29" Type="http://schemas.openxmlformats.org/officeDocument/2006/relationships/font" Target="fonts/Raleway-bold.fntdata"/><Relationship Id="rId51" Type="http://schemas.openxmlformats.org/officeDocument/2006/relationships/font" Target="fonts/LatoLight-bold.fntdata"/><Relationship Id="rId50" Type="http://schemas.openxmlformats.org/officeDocument/2006/relationships/font" Target="fonts/LatoLight-regular.fntdata"/><Relationship Id="rId53" Type="http://schemas.openxmlformats.org/officeDocument/2006/relationships/font" Target="fonts/LatoLight-boldItalic.fntdata"/><Relationship Id="rId52" Type="http://schemas.openxmlformats.org/officeDocument/2006/relationships/font" Target="fonts/LatoLight-italic.fntdata"/><Relationship Id="rId11" Type="http://schemas.openxmlformats.org/officeDocument/2006/relationships/slide" Target="slides/slide3.xml"/><Relationship Id="rId55" Type="http://schemas.openxmlformats.org/officeDocument/2006/relationships/font" Target="fonts/Prompt-bold.fntdata"/><Relationship Id="rId10" Type="http://schemas.openxmlformats.org/officeDocument/2006/relationships/slide" Target="slides/slide2.xml"/><Relationship Id="rId54" Type="http://schemas.openxmlformats.org/officeDocument/2006/relationships/font" Target="fonts/Prompt-regular.fntdata"/><Relationship Id="rId13" Type="http://schemas.openxmlformats.org/officeDocument/2006/relationships/slide" Target="slides/slide5.xml"/><Relationship Id="rId57" Type="http://schemas.openxmlformats.org/officeDocument/2006/relationships/font" Target="fonts/Prompt-boldItalic.fntdata"/><Relationship Id="rId12" Type="http://schemas.openxmlformats.org/officeDocument/2006/relationships/slide" Target="slides/slide4.xml"/><Relationship Id="rId56" Type="http://schemas.openxmlformats.org/officeDocument/2006/relationships/font" Target="fonts/Prompt-italic.fntdata"/><Relationship Id="rId15" Type="http://schemas.openxmlformats.org/officeDocument/2006/relationships/slide" Target="slides/slide7.xml"/><Relationship Id="rId59" Type="http://schemas.openxmlformats.org/officeDocument/2006/relationships/font" Target="fonts/PromptBlack-bold.fntdata"/><Relationship Id="rId14" Type="http://schemas.openxmlformats.org/officeDocument/2006/relationships/slide" Target="slides/slide6.xml"/><Relationship Id="rId58" Type="http://schemas.openxmlformats.org/officeDocument/2006/relationships/font" Target="fonts/CatamaranBlack-bold.fntdata"/><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png>
</file>

<file path=ppt/media/image23.png>
</file>

<file path=ppt/media/image24.png>
</file>

<file path=ppt/media/image25.png>
</file>

<file path=ppt/media/image26.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3" name="Shape 1693"/>
        <p:cNvGrpSpPr/>
        <p:nvPr/>
      </p:nvGrpSpPr>
      <p:grpSpPr>
        <a:xfrm>
          <a:off x="0" y="0"/>
          <a:ext cx="0" cy="0"/>
          <a:chOff x="0" y="0"/>
          <a:chExt cx="0" cy="0"/>
        </a:xfrm>
      </p:grpSpPr>
      <p:sp>
        <p:nvSpPr>
          <p:cNvPr id="1694" name="Google Shape;169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5" name="Google Shape;169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Hi, my name’s Jon Pye, I lead the data shop here at OTN, and I’m here to lead you all into this week’s Node Manager Training, by describing what Nodes are meant to do, why OTN makes them, and how they help with the vital and difficult task of coordinating a whole telemetry community, bringing their data together and producing important products for them as well as cross-referencing their detections across all of the OTN Node network.</a:t>
            </a:r>
            <a:endParaRPr/>
          </a:p>
          <a:p>
            <a:pPr indent="0" lvl="0" marL="0" rtl="0" algn="l">
              <a:lnSpc>
                <a:spcPct val="100000"/>
              </a:lnSpc>
              <a:spcBef>
                <a:spcPts val="0"/>
              </a:spcBef>
              <a:spcAft>
                <a:spcPts val="0"/>
              </a:spcAft>
              <a:buSzPts val="1100"/>
              <a:buNone/>
            </a:pPr>
            <a:r>
              <a:rPr lang="en-US"/>
              <a:t> </a:t>
            </a:r>
            <a:endParaRPr/>
          </a:p>
          <a:p>
            <a:pPr indent="0" lvl="0" marL="0" rtl="0" algn="l">
              <a:lnSpc>
                <a:spcPct val="100000"/>
              </a:lnSpc>
              <a:spcBef>
                <a:spcPts val="0"/>
              </a:spcBef>
              <a:spcAft>
                <a:spcPts val="0"/>
              </a:spcAft>
              <a:buSzPts val="1100"/>
              <a:buNone/>
            </a:pPr>
            <a:r>
              <a:rPr lang="en-US">
                <a:latin typeface="Arial"/>
                <a:ea typeface="Arial"/>
                <a:cs typeface="Arial"/>
                <a:sym typeface="Arial"/>
              </a:rPr>
              <a:t>It’s my hope that you’ll soon have a sense of not only what a Node is, but also of</a:t>
            </a:r>
            <a:endParaRPr/>
          </a:p>
          <a:p>
            <a:pPr indent="0" lvl="0" marL="0" rtl="0" algn="l">
              <a:lnSpc>
                <a:spcPct val="100000"/>
              </a:lnSpc>
              <a:spcBef>
                <a:spcPts val="0"/>
              </a:spcBef>
              <a:spcAft>
                <a:spcPts val="0"/>
              </a:spcAft>
              <a:buSzPts val="1100"/>
              <a:buNone/>
            </a:pPr>
            <a:r>
              <a:rPr lang="en-US">
                <a:latin typeface="Arial"/>
                <a:ea typeface="Arial"/>
                <a:cs typeface="Arial"/>
                <a:sym typeface="Arial"/>
              </a:rPr>
              <a:t>OTN’s mandate</a:t>
            </a:r>
            <a:endParaRPr/>
          </a:p>
          <a:p>
            <a:pPr indent="0" lvl="0" marL="0" rtl="0" algn="l">
              <a:lnSpc>
                <a:spcPct val="100000"/>
              </a:lnSpc>
              <a:spcBef>
                <a:spcPts val="0"/>
              </a:spcBef>
              <a:spcAft>
                <a:spcPts val="0"/>
              </a:spcAft>
              <a:buSzPts val="1100"/>
              <a:buNone/>
            </a:pPr>
            <a:r>
              <a:rPr b="0" i="0" lang="en-US">
                <a:solidFill>
                  <a:srgbClr val="333333"/>
                </a:solidFill>
                <a:latin typeface="Arial"/>
                <a:ea typeface="Arial"/>
                <a:cs typeface="Arial"/>
                <a:sym typeface="Arial"/>
              </a:rPr>
              <a:t>the benefits of the Node system as a community outgrows more organic person-to-person sharing,</a:t>
            </a:r>
            <a:endParaRPr/>
          </a:p>
          <a:p>
            <a:pPr indent="0" lvl="0" marL="0" marR="0" rtl="0" algn="l">
              <a:lnSpc>
                <a:spcPct val="100000"/>
              </a:lnSpc>
              <a:spcBef>
                <a:spcPts val="0"/>
              </a:spcBef>
              <a:spcAft>
                <a:spcPts val="0"/>
              </a:spcAft>
              <a:buClr>
                <a:srgbClr val="000000"/>
              </a:buClr>
              <a:buSzPts val="1100"/>
              <a:buFont typeface="Arial"/>
              <a:buNone/>
            </a:pPr>
            <a:r>
              <a:rPr b="0" i="0" lang="en-US">
                <a:solidFill>
                  <a:srgbClr val="333333"/>
                </a:solidFill>
                <a:latin typeface="Arial"/>
                <a:ea typeface="Arial"/>
                <a:cs typeface="Arial"/>
                <a:sym typeface="Arial"/>
              </a:rPr>
              <a:t>the relationship between OTN and its Nodes, </a:t>
            </a:r>
            <a:endParaRPr/>
          </a:p>
          <a:p>
            <a:pPr indent="0" lvl="0" marL="0" marR="0" rtl="0" algn="l">
              <a:lnSpc>
                <a:spcPct val="100000"/>
              </a:lnSpc>
              <a:spcBef>
                <a:spcPts val="0"/>
              </a:spcBef>
              <a:spcAft>
                <a:spcPts val="0"/>
              </a:spcAft>
              <a:buClr>
                <a:srgbClr val="000000"/>
              </a:buClr>
              <a:buSzPts val="1100"/>
              <a:buFont typeface="Arial"/>
              <a:buNone/>
            </a:pPr>
            <a:r>
              <a:rPr b="0" i="0" lang="en-US">
                <a:solidFill>
                  <a:srgbClr val="333333"/>
                </a:solidFill>
                <a:latin typeface="Arial"/>
                <a:ea typeface="Arial"/>
                <a:cs typeface="Arial"/>
                <a:sym typeface="Arial"/>
              </a:rPr>
              <a:t>as well as a realistic understanding of the work involved in hosting/maintaining a Node.</a:t>
            </a:r>
            <a:endParaRPr>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3" name="Shape 1843"/>
        <p:cNvGrpSpPr/>
        <p:nvPr/>
      </p:nvGrpSpPr>
      <p:grpSpPr>
        <a:xfrm>
          <a:off x="0" y="0"/>
          <a:ext cx="0" cy="0"/>
          <a:chOff x="0" y="0"/>
          <a:chExt cx="0" cy="0"/>
        </a:xfrm>
      </p:grpSpPr>
      <p:sp>
        <p:nvSpPr>
          <p:cNvPr id="1844" name="Google Shape;1844;g11e770b0bd5_0_31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5" name="Google Shape;1845;g11e770b0bd5_0_3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0" name="Shape 1850"/>
        <p:cNvGrpSpPr/>
        <p:nvPr/>
      </p:nvGrpSpPr>
      <p:grpSpPr>
        <a:xfrm>
          <a:off x="0" y="0"/>
          <a:ext cx="0" cy="0"/>
          <a:chOff x="0" y="0"/>
          <a:chExt cx="0" cy="0"/>
        </a:xfrm>
      </p:grpSpPr>
      <p:sp>
        <p:nvSpPr>
          <p:cNvPr id="1851" name="Google Shape;1851;g11e770b0bd5_0_48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52" name="Google Shape;1852;g11e770b0bd5_0_48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1" name="Shape 1871"/>
        <p:cNvGrpSpPr/>
        <p:nvPr/>
      </p:nvGrpSpPr>
      <p:grpSpPr>
        <a:xfrm>
          <a:off x="0" y="0"/>
          <a:ext cx="0" cy="0"/>
          <a:chOff x="0" y="0"/>
          <a:chExt cx="0" cy="0"/>
        </a:xfrm>
      </p:grpSpPr>
      <p:sp>
        <p:nvSpPr>
          <p:cNvPr id="1872" name="Google Shape;1872;g11e770b0bd5_0_57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3" name="Google Shape;1873;g11e770b0bd5_0_57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8" name="Shape 1898"/>
        <p:cNvGrpSpPr/>
        <p:nvPr/>
      </p:nvGrpSpPr>
      <p:grpSpPr>
        <a:xfrm>
          <a:off x="0" y="0"/>
          <a:ext cx="0" cy="0"/>
          <a:chOff x="0" y="0"/>
          <a:chExt cx="0" cy="0"/>
        </a:xfrm>
      </p:grpSpPr>
      <p:sp>
        <p:nvSpPr>
          <p:cNvPr id="1899" name="Google Shape;1899;g11e770b0bd5_0_57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g11e770b0bd5_0_57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0" name="Shape 1910"/>
        <p:cNvGrpSpPr/>
        <p:nvPr/>
      </p:nvGrpSpPr>
      <p:grpSpPr>
        <a:xfrm>
          <a:off x="0" y="0"/>
          <a:ext cx="0" cy="0"/>
          <a:chOff x="0" y="0"/>
          <a:chExt cx="0" cy="0"/>
        </a:xfrm>
      </p:grpSpPr>
      <p:sp>
        <p:nvSpPr>
          <p:cNvPr id="1911" name="Google Shape;1911;g11e770b0bd5_0_57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2" name="Google Shape;1912;g11e770b0bd5_0_5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1" name="Shape 1921"/>
        <p:cNvGrpSpPr/>
        <p:nvPr/>
      </p:nvGrpSpPr>
      <p:grpSpPr>
        <a:xfrm>
          <a:off x="0" y="0"/>
          <a:ext cx="0" cy="0"/>
          <a:chOff x="0" y="0"/>
          <a:chExt cx="0" cy="0"/>
        </a:xfrm>
      </p:grpSpPr>
      <p:sp>
        <p:nvSpPr>
          <p:cNvPr id="1922" name="Google Shape;1922;g11e770b0bd5_0_6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3" name="Google Shape;1923;g11e770b0bd5_0_6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9" name="Shape 1929"/>
        <p:cNvGrpSpPr/>
        <p:nvPr/>
      </p:nvGrpSpPr>
      <p:grpSpPr>
        <a:xfrm>
          <a:off x="0" y="0"/>
          <a:ext cx="0" cy="0"/>
          <a:chOff x="0" y="0"/>
          <a:chExt cx="0" cy="0"/>
        </a:xfrm>
      </p:grpSpPr>
      <p:sp>
        <p:nvSpPr>
          <p:cNvPr id="1930" name="Google Shape;1930;g11e770b0bd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g11e770b0bd5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2" name="Shape 1942"/>
        <p:cNvGrpSpPr/>
        <p:nvPr/>
      </p:nvGrpSpPr>
      <p:grpSpPr>
        <a:xfrm>
          <a:off x="0" y="0"/>
          <a:ext cx="0" cy="0"/>
          <a:chOff x="0" y="0"/>
          <a:chExt cx="0" cy="0"/>
        </a:xfrm>
      </p:grpSpPr>
      <p:sp>
        <p:nvSpPr>
          <p:cNvPr id="1943" name="Google Shape;1943;g11e770b0bd5_0_6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4" name="Google Shape;1944;g11e770b0bd5_0_6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0" name="Shape 1950"/>
        <p:cNvGrpSpPr/>
        <p:nvPr/>
      </p:nvGrpSpPr>
      <p:grpSpPr>
        <a:xfrm>
          <a:off x="0" y="0"/>
          <a:ext cx="0" cy="0"/>
          <a:chOff x="0" y="0"/>
          <a:chExt cx="0" cy="0"/>
        </a:xfrm>
      </p:grpSpPr>
      <p:sp>
        <p:nvSpPr>
          <p:cNvPr id="1951" name="Google Shape;1951;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2" name="Google Shape;195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A schedule for the full week we have planned looks a little bit like this. The lessons we have prepared are very hands-on, each of you will work as data managers in the same Node and have a folder full of data that you will process and load from our Fictional Narwhal Tracking Project. Because of this, some of the lessons may take longer, some may take less time, but generally we will have four of these four-hour sessions to work through the prepared lessons on how to use the software to deal with each data type and generate detection data products from the database for your contributors. There’s even possibly some potential for us to meet a few of the students and early-career researchers who attend OTN Study Hall on Thursday if we are well enough ahead of time.  We will also come back to help out on Friday if you are interested in getting started with your own Node. We will walk the folks who have a Node already set up through loading real data into their Node.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 </a:t>
            </a:r>
            <a:endParaRPr/>
          </a:p>
          <a:p>
            <a:pPr indent="0" lvl="0" marL="0" rtl="0" algn="l">
              <a:lnSpc>
                <a:spcPct val="100000"/>
              </a:lnSpc>
              <a:spcBef>
                <a:spcPts val="0"/>
              </a:spcBef>
              <a:spcAft>
                <a:spcPts val="0"/>
              </a:spcAft>
              <a:buSzPts val="1100"/>
              <a:buNone/>
            </a:pPr>
            <a:r>
              <a:rPr lang="en-US"/>
              <a:t> So right after this we will hand it over to Angela Dini, OTN’s Database Manager to walk us through the structure of the OTN data system and its outputs, then we’ll ensure that you have your installations all taken care of before going into what the data loading workflow looks like in more detail, and hopefully we’ll have time today for the first part of starting a new project in the data system, the loading of the project-level metadata.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1" name="Shape 1971"/>
        <p:cNvGrpSpPr/>
        <p:nvPr/>
      </p:nvGrpSpPr>
      <p:grpSpPr>
        <a:xfrm>
          <a:off x="0" y="0"/>
          <a:ext cx="0" cy="0"/>
          <a:chOff x="0" y="0"/>
          <a:chExt cx="0" cy="0"/>
        </a:xfrm>
      </p:grpSpPr>
      <p:sp>
        <p:nvSpPr>
          <p:cNvPr id="1972" name="Google Shape;1972;g11e770b0bd5_0_6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3" name="Google Shape;1973;g11e770b0bd5_0_6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2" name="Google Shape;170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sz="1050"/>
              <a:t>First, a bit about what the Ocean Tracking Network does, our mandate and mission from the funders. We’re a global infrastructure network funded by the Canadian Foundation for Innovation and headquartered here at Dalhousie University. We are funded as a Major Science Initiative, which means we are meant to provide scientific infrastructure to our research partners. We’ve been operating since 2008, deploying ocean monitoring equipment in key locations around the world, and more recently we’ve done a little oceanography and limnography by accident here and there using ROVs and gliders. We establish partnerships with a global community of stakeholders to document the movement of aquatic animals in the changing ocean. The knowledge collected by OTN-affiliated researchers has been useful to policymakers, industry, Indigenous and coastal communities, and the general public.</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7" name="Shape 1717"/>
        <p:cNvGrpSpPr/>
        <p:nvPr/>
      </p:nvGrpSpPr>
      <p:grpSpPr>
        <a:xfrm>
          <a:off x="0" y="0"/>
          <a:ext cx="0" cy="0"/>
          <a:chOff x="0" y="0"/>
          <a:chExt cx="0" cy="0"/>
        </a:xfrm>
      </p:grpSpPr>
      <p:sp>
        <p:nvSpPr>
          <p:cNvPr id="1718" name="Google Shape;1718;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9" name="Google Shape;171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rPr b="0" i="0" lang="en-US" sz="1100" u="none" cap="none" strike="noStrike">
                <a:solidFill>
                  <a:srgbClr val="000000"/>
                </a:solidFill>
                <a:latin typeface="Arial"/>
                <a:ea typeface="Arial"/>
                <a:cs typeface="Arial"/>
                <a:sym typeface="Arial"/>
              </a:rPr>
              <a:t>The way that OTN’s data centre fits in, the way we as data managers help fulfil OTN’s infrastructure mission and provide value to researchers and organizations that partner with us, is by being a reliable and reproducible example of digital infrastructure. There are a couple of needs and concerns researchers have that data managers are well positioned to help with. </a:t>
            </a:r>
            <a:endParaRPr/>
          </a:p>
          <a:p>
            <a:pPr indent="0" lvl="0" marL="15875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Char char="●"/>
            </a:pPr>
            <a:r>
              <a:rPr b="0" i="0" lang="en-US" sz="1100" u="none" cap="none" strike="noStrike">
                <a:solidFill>
                  <a:srgbClr val="000000"/>
                </a:solidFill>
                <a:latin typeface="Arial"/>
                <a:ea typeface="Arial"/>
                <a:cs typeface="Arial"/>
                <a:sym typeface="Arial"/>
              </a:rPr>
              <a:t>When researchers are sharing data amongst themselves, combining their data holdings into one large dataset, the key is making sure everyone is recording their metadata and data to a uniform standard. We at OTN have defined and refined a standard that meets as many of the needs of our partners and affiliate data networks while being manageable for field work.</a:t>
            </a:r>
            <a:endParaRPr/>
          </a:p>
          <a:p>
            <a:pPr indent="-298450" lvl="0" marL="457200" rtl="0" algn="l">
              <a:lnSpc>
                <a:spcPct val="100000"/>
              </a:lnSpc>
              <a:spcBef>
                <a:spcPts val="0"/>
              </a:spcBef>
              <a:spcAft>
                <a:spcPts val="0"/>
              </a:spcAft>
              <a:buSzPts val="1100"/>
              <a:buChar char="●"/>
            </a:pPr>
            <a:r>
              <a:rPr b="0" i="0" lang="en-US" sz="1100" u="none" cap="none" strike="noStrike">
                <a:solidFill>
                  <a:srgbClr val="000000"/>
                </a:solidFill>
                <a:latin typeface="Arial"/>
                <a:ea typeface="Arial"/>
                <a:cs typeface="Arial"/>
                <a:sym typeface="Arial"/>
              </a:rPr>
              <a:t>We define, harvest, and publish project level information to publish in catalogues for easy discovery of complementary projects. Generally the more information collected and recorded about a project or study, the more likely we can fill out metadata and search-engine friendly pages to help others discover that project existed, and to find the data once it’s published, adding value whenever new investigators find new applications for the results. For the last decade and more, we have been building and refining metadata sheets that harvest all this necessary information and allow us to be confident that we can represent the project properly both within our own data system and into other more general data systems. This work is ongoing, a recent example would be the tracking of map codes on instrument deployment, and it’s important that we are always listening for new things that need capturing, and looking for ways to make things easier on the people on the deck or on the ground.</a:t>
            </a:r>
            <a:endParaRPr/>
          </a:p>
          <a:p>
            <a:pPr indent="-298450" lvl="0" marL="457200" rtl="0" algn="l">
              <a:lnSpc>
                <a:spcPct val="100000"/>
              </a:lnSpc>
              <a:spcBef>
                <a:spcPts val="0"/>
              </a:spcBef>
              <a:spcAft>
                <a:spcPts val="0"/>
              </a:spcAft>
              <a:buSzPts val="1100"/>
              <a:buChar char="●"/>
            </a:pPr>
            <a:r>
              <a:rPr b="0" i="0" lang="en-US" sz="1100" u="none" cap="none" strike="noStrike">
                <a:solidFill>
                  <a:srgbClr val="000000"/>
                </a:solidFill>
                <a:latin typeface="Arial"/>
                <a:ea typeface="Arial"/>
                <a:cs typeface="Arial"/>
                <a:sym typeface="Arial"/>
              </a:rPr>
              <a:t>By having a well defined set of metadata that can be understood (by humans and by computers), partners will also find it easier to collaborate firsthand, and in telemetry research, you derive so much benefit from sharing data with your neighbors, and the world</a:t>
            </a:r>
            <a:endParaRPr/>
          </a:p>
          <a:p>
            <a:pPr indent="-298450" lvl="0" marL="457200" rtl="0" algn="l">
              <a:lnSpc>
                <a:spcPct val="100000"/>
              </a:lnSpc>
              <a:spcBef>
                <a:spcPts val="0"/>
              </a:spcBef>
              <a:spcAft>
                <a:spcPts val="0"/>
              </a:spcAft>
              <a:buSzPts val="1100"/>
              <a:buChar char="●"/>
            </a:pPr>
            <a:r>
              <a:rPr b="0" i="0" lang="en-US" sz="1100" u="none" cap="none" strike="noStrike">
                <a:solidFill>
                  <a:srgbClr val="000000"/>
                </a:solidFill>
                <a:latin typeface="Arial"/>
                <a:ea typeface="Arial"/>
                <a:cs typeface="Arial"/>
                <a:sym typeface="Arial"/>
              </a:rPr>
              <a:t>Researchers want to compare notes and metadata not just to analyze data, but to plan future deployments, to understand how programmes rely on each other or on network-maintained core lines to supplement observing efforts. It doesn’t hurt that one can implement and share common telemetry data analysis workflows since they will be anticipating the same format of input metadata and data. To maximize that benefit, we partner with folks who are writing analysis packages and help backstop these institutional or volunteer efforts where they are serving the community and filling in important parts of the data pipeline, making sure that our data is fit for their purposes, and confirming their packages can act on Node-structured data.</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9" name="Shape 1729"/>
        <p:cNvGrpSpPr/>
        <p:nvPr/>
      </p:nvGrpSpPr>
      <p:grpSpPr>
        <a:xfrm>
          <a:off x="0" y="0"/>
          <a:ext cx="0" cy="0"/>
          <a:chOff x="0" y="0"/>
          <a:chExt cx="0" cy="0"/>
        </a:xfrm>
      </p:grpSpPr>
      <p:sp>
        <p:nvSpPr>
          <p:cNvPr id="1730" name="Google Shape;173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1" name="Google Shape;173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So under the framework of our CFI funding, we as an organization are meant to provide ‘infrastructure support’, and OTNDC is the digital infrastructure support that guides information from the field book to the Postgresql database to the detection report to Zenodo to OBIS.  Organization-wide, we get this done in a few other, tangible ways. OTN funds and maintains a set of core acoustic telemetry receiver lines around the world that researchers can leverage and rely on when designing their own studies. We loan out receivers we aren’t able to use or maintain in order to supplement others’ studies. We co-design and help innovate new ways to attach listening equipment to new platforms, like our Slocum and Wave Gliders, and more recently to ocean physics drifters and ROVs, and that helps lower the engineering costs and smooth the way for new research projects to adopt those techniques in turn.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 Within the data shop, beyond just providing metadata standards and software, we’re also a human resource. The OTNDC contribution to our infrastructure mandate for us also means being on standby to receive, quality-control, and aggregate the data that’s reported to our databases from individual projects, labs, institutes, citizen science programmes using any or all of these technologies, performing the cross-network matching of the QCed detections, and reporting the most complete picture of that data back to the researchers who deployed the tags. These researchers can then take their network-wide detection report, called detection extracts, which are in a nice tabular data format, and use them as the input into that community-built open source telemetry analysis software.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1" name="Shape 1741"/>
        <p:cNvGrpSpPr/>
        <p:nvPr/>
      </p:nvGrpSpPr>
      <p:grpSpPr>
        <a:xfrm>
          <a:off x="0" y="0"/>
          <a:ext cx="0" cy="0"/>
          <a:chOff x="0" y="0"/>
          <a:chExt cx="0" cy="0"/>
        </a:xfrm>
      </p:grpSpPr>
      <p:sp>
        <p:nvSpPr>
          <p:cNvPr id="1742" name="Google Shape;1742;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3" name="Google Shape;174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US" sz="1100">
                <a:solidFill>
                  <a:srgbClr val="FFFFFF"/>
                </a:solidFill>
                <a:latin typeface="Lato"/>
                <a:ea typeface="Lato"/>
                <a:cs typeface="Lato"/>
                <a:sym typeface="Lato"/>
              </a:rPr>
              <a:t>While it’s a lot of fun to be there for anyone who comes to us with data they need to register and reference, there are more than a few researchers that we’d miss if we tried to be the sole arbiter of the world’s telemetry data. For lack of time, for lack of trust, for just not knowing about one another.</a:t>
            </a:r>
            <a:endParaRPr/>
          </a:p>
          <a:p>
            <a:pPr indent="0" lvl="0" marL="0" marR="0" rtl="0" algn="l">
              <a:lnSpc>
                <a:spcPct val="100000"/>
              </a:lnSpc>
              <a:spcBef>
                <a:spcPts val="0"/>
              </a:spcBef>
              <a:spcAft>
                <a:spcPts val="0"/>
              </a:spcAft>
              <a:buClr>
                <a:srgbClr val="000000"/>
              </a:buClr>
              <a:buSzPts val="1100"/>
              <a:buFont typeface="Arial"/>
              <a:buNone/>
            </a:pPr>
            <a:r>
              <a:t/>
            </a:r>
            <a:endParaRPr sz="1100">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100"/>
              <a:buFont typeface="Arial"/>
              <a:buNone/>
            </a:pPr>
            <a:r>
              <a:rPr lang="en-US" sz="1100">
                <a:solidFill>
                  <a:srgbClr val="FFFFFF"/>
                </a:solidFill>
                <a:latin typeface="Lato"/>
                <a:ea typeface="Lato"/>
                <a:cs typeface="Lato"/>
                <a:sym typeface="Lato"/>
              </a:rPr>
              <a:t>Something that I’ve been convinced of as we have undertaken this project over the last few years, is that we are all very susceptible to the first law of geography. Researchers tend to be very interested in what’s happening nearer to their study area, and then, depending on their study animals, perhaps progressively less interested in what’s happening further from it. They also tend to share views on what should happen to their data with their nearer neighbors, are more trusting of their neighbors to safeguard their intellectual property, and are likely to agree on how best to work together to cover more area collaboratively with their listening stations.</a:t>
            </a:r>
            <a:endParaRPr/>
          </a:p>
          <a:p>
            <a:pPr indent="0" lvl="0" marL="0" marR="0" rtl="0" algn="l">
              <a:lnSpc>
                <a:spcPct val="100000"/>
              </a:lnSpc>
              <a:spcBef>
                <a:spcPts val="0"/>
              </a:spcBef>
              <a:spcAft>
                <a:spcPts val="0"/>
              </a:spcAft>
              <a:buClr>
                <a:srgbClr val="000000"/>
              </a:buClr>
              <a:buSzPts val="1100"/>
              <a:buFont typeface="Arial"/>
              <a:buNone/>
            </a:pPr>
            <a:r>
              <a:t/>
            </a:r>
            <a:endParaRPr sz="1100">
              <a:solidFill>
                <a:srgbClr val="FFFFFF"/>
              </a:solidFill>
              <a:latin typeface="Lato"/>
              <a:ea typeface="Lato"/>
              <a:cs typeface="Lato"/>
              <a:sym typeface="Lato"/>
            </a:endParaRPr>
          </a:p>
          <a:p>
            <a:pPr indent="0" lvl="0" marL="0" rtl="0" algn="l">
              <a:lnSpc>
                <a:spcPct val="100000"/>
              </a:lnSpc>
              <a:spcBef>
                <a:spcPts val="0"/>
              </a:spcBef>
              <a:spcAft>
                <a:spcPts val="0"/>
              </a:spcAft>
              <a:buSzPts val="1100"/>
              <a:buNone/>
            </a:pPr>
            <a:r>
              <a:rPr lang="en-US"/>
              <a:t>And for most study species that are observed using acoustic telemetry, the global scale isn’t going to be the most important scale. So to be optimally relevant and useful to a global community of researchers, we at OTN have to empower more localized communities and collaborations. On the data management front, that means we empower the people who have been tasked by their networks to aggregate and disseminate data, to enable them, enable -you-, to guide their data through the quality control pipeline and aggregate it in exactly the same way that we do it in the OTN shop, lightening the burden that is placed on you as regional data managers and allows the data you receive and aggregate to be represented and trustable all the way up to the global picture.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 The reality is that this kind of data aggregation isn’t something you only do once you have already designed a database and coordinated data collection techniques with all your prospective colleagues. It starts most often as a shared network folder among a core group, as a series of emails between researchers, as a promise to scour each other’s data for tag detections that belong to you. These methods are a great sign that people trust and value one another, but they do not scale well at all, three researchers can keep in touch, but twelve? Twenty? Because the value of sharing detection data grows with everyone who agrees to do so, it’s often the case that the will to collaborate scales up much more quickly than the capacity of any one person to facilitate it. This is where we can use Nodes to make an impact, facilitating sharing among larger communities and guaranteeing a standard that can carry a contributor’s data all the way to the global aggregate. And if all of our data sharing agreements are sufficiently aligned, this provides global matching to data providers for a participating Node.</a:t>
            </a:r>
            <a:endParaRPr/>
          </a:p>
          <a:p>
            <a:pPr indent="0" lvl="0" marL="0" marR="0" rtl="0" algn="l">
              <a:lnSpc>
                <a:spcPct val="100000"/>
              </a:lnSpc>
              <a:spcBef>
                <a:spcPts val="0"/>
              </a:spcBef>
              <a:spcAft>
                <a:spcPts val="0"/>
              </a:spcAft>
              <a:buClr>
                <a:srgbClr val="000000"/>
              </a:buClr>
              <a:buSzPts val="1100"/>
              <a:buFont typeface="Arial"/>
              <a:buNone/>
            </a:pPr>
            <a:r>
              <a:t/>
            </a:r>
            <a:endParaRPr sz="1100">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100"/>
              <a:buFont typeface="Arial"/>
              <a:buNone/>
            </a:pPr>
            <a:r>
              <a:rPr lang="en-US" sz="1100">
                <a:solidFill>
                  <a:srgbClr val="FFFFFF"/>
                </a:solidFill>
                <a:latin typeface="Lato"/>
                <a:ea typeface="Lato"/>
                <a:cs typeface="Lato"/>
                <a:sym typeface="Lato"/>
              </a:rPr>
              <a:t>So this is how and why we’ve come to support this strong regional organizing tendency, both at a policy level, and with technology, keeping regional data management regimes empowered and in control of their constituencies' data where it’s possible. To this end, we designed our database so that it’s easy to maintain your own structure, certify and train the communities and operators who have adopted them into participating Nodes, and share and co-develop new additions to the structure and code that we all use to populate, QC and aggregate our data.</a:t>
            </a:r>
            <a:endParaRPr/>
          </a:p>
          <a:p>
            <a:pPr indent="0" lvl="0" marL="0" marR="0" rtl="0" algn="l">
              <a:lnSpc>
                <a:spcPct val="100000"/>
              </a:lnSpc>
              <a:spcBef>
                <a:spcPts val="0"/>
              </a:spcBef>
              <a:spcAft>
                <a:spcPts val="0"/>
              </a:spcAft>
              <a:buClr>
                <a:srgbClr val="000000"/>
              </a:buClr>
              <a:buSzPts val="1100"/>
              <a:buFont typeface="Arial"/>
              <a:buNone/>
            </a:pPr>
            <a:r>
              <a:t/>
            </a:r>
            <a:endParaRPr sz="1100">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100"/>
              <a:buFont typeface="Arial"/>
              <a:buNone/>
            </a:pPr>
            <a:r>
              <a:rPr lang="en-US" sz="1100">
                <a:solidFill>
                  <a:srgbClr val="FFFFFF"/>
                </a:solidFill>
                <a:latin typeface="Lato"/>
                <a:ea typeface="Lato"/>
                <a:cs typeface="Lato"/>
                <a:sym typeface="Lato"/>
              </a:rPr>
              <a:t>We have maintained in-house versions of our database for regions since 2008 and the beginnings of OTN, first with OTN and the NorthEast Pacific and ATAP in South Africa, but we started sharing out the Node software for independent operators in the FACT Network in late 2016. Since then we’ve sought to increase the autonomy and capacity of each regional node, hosting training sessions like this one to keep node managers up to date on the latest tools and techniques. We try and hold these training events once a year, depending on global circumstances. </a:t>
            </a:r>
            <a:endParaRPr/>
          </a:p>
          <a:p>
            <a:pPr indent="0" lvl="0" marL="0" marR="0" rtl="0" algn="l">
              <a:lnSpc>
                <a:spcPct val="100000"/>
              </a:lnSpc>
              <a:spcBef>
                <a:spcPts val="0"/>
              </a:spcBef>
              <a:spcAft>
                <a:spcPts val="0"/>
              </a:spcAft>
              <a:buClr>
                <a:srgbClr val="000000"/>
              </a:buClr>
              <a:buSzPts val="1100"/>
              <a:buFont typeface="Arial"/>
              <a:buNone/>
            </a:pPr>
            <a:r>
              <a:t/>
            </a:r>
            <a:endParaRPr sz="1100">
              <a:solidFill>
                <a:srgbClr val="FFFFFF"/>
              </a:solidFill>
              <a:latin typeface="Lato"/>
              <a:ea typeface="Lato"/>
              <a:cs typeface="Lato"/>
              <a:sym typeface="Lato"/>
            </a:endParaRPr>
          </a:p>
          <a:p>
            <a:pPr indent="0" lvl="0" marL="0" marR="0" rtl="0" algn="l">
              <a:lnSpc>
                <a:spcPct val="100000"/>
              </a:lnSpc>
              <a:spcBef>
                <a:spcPts val="0"/>
              </a:spcBef>
              <a:spcAft>
                <a:spcPts val="0"/>
              </a:spcAft>
              <a:buClr>
                <a:srgbClr val="000000"/>
              </a:buClr>
              <a:buSzPts val="1100"/>
              <a:buFont typeface="Arial"/>
              <a:buNone/>
            </a:pPr>
            <a:r>
              <a:rPr lang="en-US" sz="1100">
                <a:solidFill>
                  <a:srgbClr val="FFFFFF"/>
                </a:solidFill>
                <a:latin typeface="Lato"/>
                <a:ea typeface="Lato"/>
                <a:cs typeface="Lato"/>
                <a:sym typeface="Lato"/>
              </a:rPr>
              <a:t>One final thing worth mentioning, is that investigators are no better at respecting borders than their study animals. From a PI perspective, the intercompatibility of nodes means that we can track their membership in the many networks and respect the policies that go along with their programme’s activities in each locality. This ends up being a much nicer arrangement for the PI than managing membership in multiple networks. They report their data regionally to their closest collaborators, and the software takes care of ensuring that they benefit from the global network, and that a single, authoritative repository of their data is maintained at the place they are most likely to update and curate it regularly.</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 name="Shape 1758"/>
        <p:cNvGrpSpPr/>
        <p:nvPr/>
      </p:nvGrpSpPr>
      <p:grpSpPr>
        <a:xfrm>
          <a:off x="0" y="0"/>
          <a:ext cx="0" cy="0"/>
          <a:chOff x="0" y="0"/>
          <a:chExt cx="0" cy="0"/>
        </a:xfrm>
      </p:grpSpPr>
      <p:sp>
        <p:nvSpPr>
          <p:cNvPr id="1759" name="Google Shape;1759;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60" name="Google Shape;176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In order to make clear how OTN’s data policy affects the way Nodes share data, it’s important to outline how we think about each type of data in turn. At the entrance to the data pipeline, there are generally three big kinds of data (plus project-level metadata), that we all need to process in order to produce animal presence information, and we’ll deal with each of them over the course of the week. I look at this graphic and the most interesting thing about it to me is that two out of the three pieces of information that fix any animal detection in space and time come from the humans recording them, often by hand. [CLICK] Receiver deployment history gives us the location for a detected tag. [CLICK] Tagging activity gives us the animal that was carrying the tag with that code at that time, [CLICK] and then the instrument itself records times and tag codes and matches those two bits of information together to give us this animal, at this time, in this place. The tagging metadata is the part of the system that most agree is the sensitive piece, and it is against each tagged animal record that we can apply an embargo to easily manage the release of potentially sensitive information into the public sphere. OTN’s embargo begins to tick down at the moment the tag batteries are estimated to have expired, and by default last 2 years. Researchers can waive that embargo at any time to speed up the publication of their data, or apply for an extension to slow it down. Nodes are not bound to follow the details of this specific embargo, and can design and implement their own rules for publication that will follow the tag information registered in their Node as it collects detections from projects within their Node or from other participating Nodes.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 name="Shape 1786"/>
        <p:cNvGrpSpPr/>
        <p:nvPr/>
      </p:nvGrpSpPr>
      <p:grpSpPr>
        <a:xfrm>
          <a:off x="0" y="0"/>
          <a:ext cx="0" cy="0"/>
          <a:chOff x="0" y="0"/>
          <a:chExt cx="0" cy="0"/>
        </a:xfrm>
      </p:grpSpPr>
      <p:sp>
        <p:nvSpPr>
          <p:cNvPr id="1787" name="Google Shape;1787;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8" name="Google Shape;178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So at a high level, that’s the game. By sharing a common set of processes, we can all run to QC incoming data, and by having the exact same format in the OTN database as in each of these nodes, we can achieve inter-compatibility. The common QA/QC processes give us confidence in making comparisons and matches across these distinct data systems, and the output formats are standard between nodes, meaning they’ll be compatible with the analysis packages that are designed to accept them. That helps us share analysis tools as well among all these disparate communities of researchers.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The other major benefit about OTN having so many collaborators globally using the same system, is that regions will discover new use cases and configurations, new problems and technologies that we will all have to become fluent in. In building capacity and connectivity between you coordinators and database managers, we also get insight into emerging needs of all of our communities and are provided an opportunity to collaboratively tackle these challenges. This makes the extra overhead of open development and rigorous change management worthwhile, to be in the know sooner about new ideas, and to get our system caught up to speed with the help of data folks from around the world.</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As a link in the chain between researchers collecting animal presence and movement data and the global understanding of marine biodiversity, OTN and our partner Nodes have the ability to work together across regions and disciplines to securely and accurately move information towards decision makers and help our researchers create change from local to global scales.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US"/>
              <a:t> But of course OTN likes nodes. We’ve been working on the concept of Nodes for many years now, and Joy Young has graciously agreed to share her experiences, to give you a better sense of the Node perspective from a community coordinator and node manager for the largest </a:t>
            </a:r>
            <a:r>
              <a:rPr lang="en-US"/>
              <a:t>independent</a:t>
            </a:r>
            <a:r>
              <a:rPr lang="en-US"/>
              <a:t> data system currently in the OTN node network.</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9" name="Shape 1799"/>
        <p:cNvGrpSpPr/>
        <p:nvPr/>
      </p:nvGrpSpPr>
      <p:grpSpPr>
        <a:xfrm>
          <a:off x="0" y="0"/>
          <a:ext cx="0" cy="0"/>
          <a:chOff x="0" y="0"/>
          <a:chExt cx="0" cy="0"/>
        </a:xfrm>
      </p:grpSpPr>
      <p:sp>
        <p:nvSpPr>
          <p:cNvPr id="1800" name="Google Shape;1800;g11e770b0bd5_0_24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1" name="Google Shape;1801;g11e770b0bd5_0_24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Dani: Hello, and thank you for coming back to the afternoon session of the FACT meeting. My name is Dani Morley and I wanted to walk you through the format for this afternoon’s session where we will be providing an update for the data visualization tool that we are developing for the FACT Network. Everyone leading a topic today has been involved in refining this data visualization tool, getting it ready for public launch and we are excited to share where we are with all of this.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7" name="Shape 1807"/>
        <p:cNvGrpSpPr/>
        <p:nvPr/>
      </p:nvGrpSpPr>
      <p:grpSpPr>
        <a:xfrm>
          <a:off x="0" y="0"/>
          <a:ext cx="0" cy="0"/>
          <a:chOff x="0" y="0"/>
          <a:chExt cx="0" cy="0"/>
        </a:xfrm>
      </p:grpSpPr>
      <p:sp>
        <p:nvSpPr>
          <p:cNvPr id="1808" name="Google Shape;1808;g11e770b0bd5_0_16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9" name="Google Shape;1809;g11e770b0bd5_0_16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US"/>
              <a:t>Dani: </a:t>
            </a:r>
            <a:r>
              <a:rPr lang="en-US">
                <a:solidFill>
                  <a:schemeClr val="dk1"/>
                </a:solidFill>
              </a:rPr>
              <a:t>Just as a reminder as we move through this afternoon’s session, when you see a red microphone icon in the lower corner of the slide, that indicates that this part of the presentation is being recorded. </a:t>
            </a:r>
            <a:r>
              <a:rPr lang="en-US">
                <a:solidFill>
                  <a:srgbClr val="CC0000"/>
                </a:solidFill>
              </a:rPr>
              <a:t>[START RECORDING]</a:t>
            </a:r>
            <a:r>
              <a:rPr lang="en-US">
                <a:solidFill>
                  <a:schemeClr val="dk1"/>
                </a:solidFill>
              </a:rPr>
              <a:t>   </a:t>
            </a:r>
            <a:r>
              <a:rPr lang="en-US"/>
              <a:t>So for this afternoon we have already begun the welcome. We are going to continue by giving a recap of how we got here, what input we received from the summer FACT meeting and how we have updated the data visualization tool. We will have two panel sessions, one from funders, and another from other regional telemetry networks. We will discuss how we have safeguarded this data and what would happen if someone attempted to use it in a journal article. We are also going to provide you with resources to help get this data visualization tool off the ground in your organization as well as walk you through the sign on process. As we close this afternoon’s session we will have discuss what the final steps are as we come to the end of the grant, have a break out session to capture people’s thoughts and then it will be time to wrap it all up. </a:t>
            </a:r>
            <a:r>
              <a:rPr lang="en-US">
                <a:solidFill>
                  <a:schemeClr val="dk1"/>
                </a:solidFill>
              </a:rPr>
              <a:t> </a:t>
            </a:r>
            <a:r>
              <a:rPr lang="en-US"/>
              <a:t>So to start off our next section, I will turn this over to Bob Ellis. Bob, the floor is yours.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5" name="Shape 45"/>
        <p:cNvGrpSpPr/>
        <p:nvPr/>
      </p:nvGrpSpPr>
      <p:grpSpPr>
        <a:xfrm>
          <a:off x="0" y="0"/>
          <a:ext cx="0" cy="0"/>
          <a:chOff x="0" y="0"/>
          <a:chExt cx="0" cy="0"/>
        </a:xfrm>
      </p:grpSpPr>
      <p:sp>
        <p:nvSpPr>
          <p:cNvPr id="46" name="Google Shape;4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7" name="Google Shape;47;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8" name="Google Shape;48;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TITLE_AND_BODY_1">
    <p:bg>
      <p:bgPr>
        <a:gradFill>
          <a:gsLst>
            <a:gs pos="0">
              <a:srgbClr val="00A4CC"/>
            </a:gs>
            <a:gs pos="100000">
              <a:srgbClr val="036E96"/>
            </a:gs>
          </a:gsLst>
          <a:lin ang="2698631" scaled="0"/>
        </a:gradFill>
      </p:bgPr>
    </p:bg>
    <p:spTree>
      <p:nvGrpSpPr>
        <p:cNvPr id="1690" name="Shape 1690"/>
        <p:cNvGrpSpPr/>
        <p:nvPr/>
      </p:nvGrpSpPr>
      <p:grpSpPr>
        <a:xfrm>
          <a:off x="0" y="0"/>
          <a:ext cx="0" cy="0"/>
          <a:chOff x="0" y="0"/>
          <a:chExt cx="0" cy="0"/>
        </a:xfrm>
      </p:grpSpPr>
      <p:sp>
        <p:nvSpPr>
          <p:cNvPr id="1691" name="Google Shape;1691;g11e770b0bd5_0_5727"/>
          <p:cNvSpPr txBox="1"/>
          <p:nvPr>
            <p:ph type="title"/>
          </p:nvPr>
        </p:nvSpPr>
        <p:spPr>
          <a:xfrm>
            <a:off x="1332000" y="447750"/>
            <a:ext cx="6480000" cy="6480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Clr>
                <a:schemeClr val="lt1"/>
              </a:buClr>
              <a:buSzPts val="2400"/>
              <a:buFont typeface="Montserrat Black"/>
              <a:buNone/>
              <a:defRPr sz="2400">
                <a:solidFill>
                  <a:schemeClr val="lt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pic>
        <p:nvPicPr>
          <p:cNvPr id="1692" name="Google Shape;1692;g11e770b0bd5_0_5727"/>
          <p:cNvPicPr preferRelativeResize="0"/>
          <p:nvPr/>
        </p:nvPicPr>
        <p:blipFill rotWithShape="1">
          <a:blip r:embed="rId2">
            <a:alphaModFix/>
          </a:blip>
          <a:srcRect b="8996" l="0" r="0" t="8996"/>
          <a:stretch/>
        </p:blipFill>
        <p:spPr>
          <a:xfrm rot="-10737864">
            <a:off x="6657058" y="3355644"/>
            <a:ext cx="3883610" cy="2657887"/>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9" name="Shape 49"/>
        <p:cNvGrpSpPr/>
        <p:nvPr/>
      </p:nvGrpSpPr>
      <p:grpSpPr>
        <a:xfrm>
          <a:off x="0" y="0"/>
          <a:ext cx="0" cy="0"/>
          <a:chOff x="0" y="0"/>
          <a:chExt cx="0" cy="0"/>
        </a:xfrm>
      </p:grpSpPr>
      <p:sp>
        <p:nvSpPr>
          <p:cNvPr id="50" name="Google Shape;50;p2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1" name="Google Shape;51;p2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2" name="Google Shape;5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3" name="Shape 53"/>
        <p:cNvGrpSpPr/>
        <p:nvPr/>
      </p:nvGrpSpPr>
      <p:grpSpPr>
        <a:xfrm>
          <a:off x="0" y="0"/>
          <a:ext cx="0" cy="0"/>
          <a:chOff x="0" y="0"/>
          <a:chExt cx="0" cy="0"/>
        </a:xfrm>
      </p:grpSpPr>
      <p:sp>
        <p:nvSpPr>
          <p:cNvPr id="54" name="Google Shape;54;p2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55" name="Google Shape;55;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8" name="Google Shape;58;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59" name="Shape 59"/>
        <p:cNvGrpSpPr/>
        <p:nvPr/>
      </p:nvGrpSpPr>
      <p:grpSpPr>
        <a:xfrm>
          <a:off x="0" y="0"/>
          <a:ext cx="0" cy="0"/>
          <a:chOff x="0" y="0"/>
          <a:chExt cx="0" cy="0"/>
        </a:xfrm>
      </p:grpSpPr>
      <p:sp>
        <p:nvSpPr>
          <p:cNvPr id="60" name="Google Shape;60;p24"/>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1" name="Google Shape;61;p24"/>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62" name="Google Shape;62;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63" name="Shape 63"/>
        <p:cNvGrpSpPr/>
        <p:nvPr/>
      </p:nvGrpSpPr>
      <p:grpSpPr>
        <a:xfrm>
          <a:off x="0" y="0"/>
          <a:ext cx="0" cy="0"/>
          <a:chOff x="0" y="0"/>
          <a:chExt cx="0" cy="0"/>
        </a:xfrm>
      </p:grpSpPr>
      <p:sp>
        <p:nvSpPr>
          <p:cNvPr id="64" name="Google Shape;64;p2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65" name="Google Shape;65;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66" name="Shape 66"/>
        <p:cNvGrpSpPr/>
        <p:nvPr/>
      </p:nvGrpSpPr>
      <p:grpSpPr>
        <a:xfrm>
          <a:off x="0" y="0"/>
          <a:ext cx="0" cy="0"/>
          <a:chOff x="0" y="0"/>
          <a:chExt cx="0" cy="0"/>
        </a:xfrm>
      </p:grpSpPr>
      <p:sp>
        <p:nvSpPr>
          <p:cNvPr id="67" name="Google Shape;67;p2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68" name="Google Shape;68;p2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69" name="Google Shape;69;p2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0" name="Google Shape;70;p2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71" name="Google Shape;71;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72" name="Shape 72"/>
        <p:cNvGrpSpPr/>
        <p:nvPr/>
      </p:nvGrpSpPr>
      <p:grpSpPr>
        <a:xfrm>
          <a:off x="0" y="0"/>
          <a:ext cx="0" cy="0"/>
          <a:chOff x="0" y="0"/>
          <a:chExt cx="0" cy="0"/>
        </a:xfrm>
      </p:grpSpPr>
      <p:sp>
        <p:nvSpPr>
          <p:cNvPr id="73" name="Google Shape;73;p2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74" name="Google Shape;74;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75" name="Shape 75"/>
        <p:cNvGrpSpPr/>
        <p:nvPr/>
      </p:nvGrpSpPr>
      <p:grpSpPr>
        <a:xfrm>
          <a:off x="0" y="0"/>
          <a:ext cx="0" cy="0"/>
          <a:chOff x="0" y="0"/>
          <a:chExt cx="0" cy="0"/>
        </a:xfrm>
      </p:grpSpPr>
      <p:sp>
        <p:nvSpPr>
          <p:cNvPr id="76" name="Google Shape;76;p28"/>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77" name="Google Shape;77;p2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78" name="Google Shape;78;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6" name="Google Shape;16;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81" name="Shape 81"/>
        <p:cNvGrpSpPr/>
        <p:nvPr/>
      </p:nvGrpSpPr>
      <p:grpSpPr>
        <a:xfrm>
          <a:off x="0" y="0"/>
          <a:ext cx="0" cy="0"/>
          <a:chOff x="0" y="0"/>
          <a:chExt cx="0" cy="0"/>
        </a:xfrm>
      </p:grpSpPr>
      <p:sp>
        <p:nvSpPr>
          <p:cNvPr id="82" name="Google Shape;82;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3" name="Google Shape;83;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a:lvl1pPr>
            <a:lvl2pPr indent="0" lvl="1" marL="0" algn="r">
              <a:lnSpc>
                <a:spcPct val="100000"/>
              </a:lnSpc>
              <a:spcBef>
                <a:spcPts val="0"/>
              </a:spcBef>
              <a:spcAft>
                <a:spcPts val="0"/>
              </a:spcAft>
              <a:buSzPts val="1000"/>
              <a:buNone/>
              <a:defRPr/>
            </a:lvl2pPr>
            <a:lvl3pPr indent="0" lvl="2" marL="0" algn="r">
              <a:lnSpc>
                <a:spcPct val="100000"/>
              </a:lnSpc>
              <a:spcBef>
                <a:spcPts val="0"/>
              </a:spcBef>
              <a:spcAft>
                <a:spcPts val="0"/>
              </a:spcAft>
              <a:buSzPts val="1000"/>
              <a:buNone/>
              <a:defRPr/>
            </a:lvl3pPr>
            <a:lvl4pPr indent="0" lvl="3" marL="0" algn="r">
              <a:lnSpc>
                <a:spcPct val="100000"/>
              </a:lnSpc>
              <a:spcBef>
                <a:spcPts val="0"/>
              </a:spcBef>
              <a:spcAft>
                <a:spcPts val="0"/>
              </a:spcAft>
              <a:buSzPts val="1000"/>
              <a:buNone/>
              <a:defRPr/>
            </a:lvl4pPr>
            <a:lvl5pPr indent="0" lvl="4" marL="0" algn="r">
              <a:lnSpc>
                <a:spcPct val="100000"/>
              </a:lnSpc>
              <a:spcBef>
                <a:spcPts val="0"/>
              </a:spcBef>
              <a:spcAft>
                <a:spcPts val="0"/>
              </a:spcAft>
              <a:buSzPts val="1000"/>
              <a:buNone/>
              <a:defRPr/>
            </a:lvl5pPr>
            <a:lvl6pPr indent="0" lvl="5" marL="0" algn="r">
              <a:lnSpc>
                <a:spcPct val="100000"/>
              </a:lnSpc>
              <a:spcBef>
                <a:spcPts val="0"/>
              </a:spcBef>
              <a:spcAft>
                <a:spcPts val="0"/>
              </a:spcAft>
              <a:buSzPts val="1000"/>
              <a:buNone/>
              <a:defRPr/>
            </a:lvl6pPr>
            <a:lvl7pPr indent="0" lvl="6" marL="0" algn="r">
              <a:lnSpc>
                <a:spcPct val="100000"/>
              </a:lnSpc>
              <a:spcBef>
                <a:spcPts val="0"/>
              </a:spcBef>
              <a:spcAft>
                <a:spcPts val="0"/>
              </a:spcAft>
              <a:buSzPts val="1000"/>
              <a:buNone/>
              <a:defRPr/>
            </a:lvl7pPr>
            <a:lvl8pPr indent="0" lvl="7" marL="0" algn="r">
              <a:lnSpc>
                <a:spcPct val="100000"/>
              </a:lnSpc>
              <a:spcBef>
                <a:spcPts val="0"/>
              </a:spcBef>
              <a:spcAft>
                <a:spcPts val="0"/>
              </a:spcAft>
              <a:buSzPts val="1000"/>
              <a:buNone/>
              <a:defRPr/>
            </a:lvl8pPr>
            <a:lvl9pPr indent="0" lvl="8" mar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6" name="Shape 86"/>
        <p:cNvGrpSpPr/>
        <p:nvPr/>
      </p:nvGrpSpPr>
      <p:grpSpPr>
        <a:xfrm>
          <a:off x="0" y="0"/>
          <a:ext cx="0" cy="0"/>
          <a:chOff x="0" y="0"/>
          <a:chExt cx="0" cy="0"/>
        </a:xfrm>
      </p:grpSpPr>
      <p:sp>
        <p:nvSpPr>
          <p:cNvPr id="87" name="Google Shape;87;g11e770b0bd5_0_1708"/>
          <p:cNvSpPr txBox="1"/>
          <p:nvPr>
            <p:ph type="ctrTitle"/>
          </p:nvPr>
        </p:nvSpPr>
        <p:spPr>
          <a:xfrm>
            <a:off x="713225" y="1280263"/>
            <a:ext cx="7717500" cy="11604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5200"/>
              <a:buNone/>
              <a:defRPr sz="68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88" name="Google Shape;88;g11e770b0bd5_0_1708"/>
          <p:cNvSpPr txBox="1"/>
          <p:nvPr>
            <p:ph idx="1" type="subTitle"/>
          </p:nvPr>
        </p:nvSpPr>
        <p:spPr>
          <a:xfrm>
            <a:off x="713225" y="2401288"/>
            <a:ext cx="7717500" cy="302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2800"/>
              <a:buFont typeface="Arial"/>
              <a:buNone/>
              <a:defRPr b="0" i="0" sz="1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
        <p:nvSpPr>
          <p:cNvPr id="89" name="Google Shape;89;g11e770b0bd5_0_1708"/>
          <p:cNvSpPr/>
          <p:nvPr/>
        </p:nvSpPr>
        <p:spPr>
          <a:xfrm>
            <a:off x="-631550" y="3231824"/>
            <a:ext cx="10780488" cy="2591782"/>
          </a:xfrm>
          <a:custGeom>
            <a:rect b="b" l="l" r="r" t="t"/>
            <a:pathLst>
              <a:path extrusionOk="0" h="13468" w="62949">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g11e770b0bd5_0_1712"/>
          <p:cNvSpPr/>
          <p:nvPr/>
        </p:nvSpPr>
        <p:spPr>
          <a:xfrm flipH="1">
            <a:off x="-232500" y="-65075"/>
            <a:ext cx="9595545" cy="5380008"/>
          </a:xfrm>
          <a:custGeom>
            <a:rect b="b" l="l" r="r" t="t"/>
            <a:pathLst>
              <a:path extrusionOk="0" h="29938" w="53228">
                <a:moveTo>
                  <a:pt x="32339" y="0"/>
                </a:moveTo>
                <a:cubicBezTo>
                  <a:pt x="30766" y="1792"/>
                  <a:pt x="29204" y="3608"/>
                  <a:pt x="27649" y="5418"/>
                </a:cubicBezTo>
                <a:cubicBezTo>
                  <a:pt x="23326" y="10445"/>
                  <a:pt x="18624" y="14389"/>
                  <a:pt x="13490" y="17157"/>
                </a:cubicBezTo>
                <a:cubicBezTo>
                  <a:pt x="9114" y="19529"/>
                  <a:pt x="4613" y="21167"/>
                  <a:pt x="0" y="22019"/>
                </a:cubicBezTo>
                <a:lnTo>
                  <a:pt x="0" y="29938"/>
                </a:lnTo>
                <a:lnTo>
                  <a:pt x="53227" y="29938"/>
                </a:lnTo>
                <a:lnTo>
                  <a:pt x="5322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g11e770b0bd5_0_1712"/>
          <p:cNvSpPr txBox="1"/>
          <p:nvPr>
            <p:ph type="title"/>
          </p:nvPr>
        </p:nvSpPr>
        <p:spPr>
          <a:xfrm>
            <a:off x="4572000" y="1904963"/>
            <a:ext cx="3163800" cy="721500"/>
          </a:xfrm>
          <a:prstGeom prst="rect">
            <a:avLst/>
          </a:prstGeom>
          <a:noFill/>
          <a:ln>
            <a:noFill/>
          </a:ln>
        </p:spPr>
        <p:txBody>
          <a:bodyPr anchorCtr="0" anchor="b" bIns="0" lIns="0" spcFirstLastPara="1" rIns="0" wrap="square" tIns="0">
            <a:normAutofit/>
          </a:bodyPr>
          <a:lstStyle>
            <a:lvl1pPr lvl="0" rtl="0" algn="l">
              <a:lnSpc>
                <a:spcPct val="100000"/>
              </a:lnSpc>
              <a:spcBef>
                <a:spcPts val="0"/>
              </a:spcBef>
              <a:spcAft>
                <a:spcPts val="0"/>
              </a:spcAft>
              <a:buSzPts val="4200"/>
              <a:buNone/>
              <a:defRPr sz="5400">
                <a:solidFill>
                  <a:schemeClr val="lt1"/>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93" name="Google Shape;93;g11e770b0bd5_0_1712"/>
          <p:cNvSpPr txBox="1"/>
          <p:nvPr>
            <p:ph idx="1" type="subTitle"/>
          </p:nvPr>
        </p:nvSpPr>
        <p:spPr>
          <a:xfrm>
            <a:off x="4572000" y="2714138"/>
            <a:ext cx="3162300" cy="524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2100"/>
              <a:buFont typeface="Arial"/>
              <a:buNone/>
              <a:defRPr b="0" i="0" sz="16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94" name="Google Shape;94;g11e770b0bd5_0_1712"/>
          <p:cNvSpPr txBox="1"/>
          <p:nvPr>
            <p:ph idx="2" type="title"/>
          </p:nvPr>
        </p:nvSpPr>
        <p:spPr>
          <a:xfrm>
            <a:off x="3459788" y="2938810"/>
            <a:ext cx="3672900" cy="1963500"/>
          </a:xfrm>
          <a:prstGeom prst="rect">
            <a:avLst/>
          </a:prstGeom>
          <a:noFill/>
          <a:ln>
            <a:noFill/>
          </a:ln>
        </p:spPr>
        <p:txBody>
          <a:bodyPr anchorCtr="0" anchor="ctr" bIns="0" lIns="0" spcFirstLastPara="1" rIns="0" wrap="square" tIns="0">
            <a:normAutofit/>
          </a:bodyPr>
          <a:lstStyle>
            <a:lvl1pPr lvl="0" rtl="0" algn="ctr">
              <a:lnSpc>
                <a:spcPct val="100000"/>
              </a:lnSpc>
              <a:spcBef>
                <a:spcPts val="0"/>
              </a:spcBef>
              <a:spcAft>
                <a:spcPts val="0"/>
              </a:spcAft>
              <a:buSzPts val="12000"/>
              <a:buNone/>
              <a:defRPr sz="9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95" name="Shape 95"/>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5_1">
    <p:spTree>
      <p:nvGrpSpPr>
        <p:cNvPr id="96" name="Shape 96"/>
        <p:cNvGrpSpPr/>
        <p:nvPr/>
      </p:nvGrpSpPr>
      <p:grpSpPr>
        <a:xfrm>
          <a:off x="0" y="0"/>
          <a:ext cx="0" cy="0"/>
          <a:chOff x="0" y="0"/>
          <a:chExt cx="0" cy="0"/>
        </a:xfrm>
      </p:grpSpPr>
      <p:grpSp>
        <p:nvGrpSpPr>
          <p:cNvPr id="97" name="Google Shape;97;g11e770b0bd5_0_1718"/>
          <p:cNvGrpSpPr/>
          <p:nvPr/>
        </p:nvGrpSpPr>
        <p:grpSpPr>
          <a:xfrm>
            <a:off x="5907675" y="-598212"/>
            <a:ext cx="4604462" cy="1377211"/>
            <a:chOff x="-981900" y="423788"/>
            <a:chExt cx="4604462" cy="1377211"/>
          </a:xfrm>
        </p:grpSpPr>
        <p:sp>
          <p:nvSpPr>
            <p:cNvPr id="98" name="Google Shape;98;g11e770b0bd5_0_1718"/>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g11e770b0bd5_0_1718"/>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g11e770b0bd5_0_1718"/>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g11e770b0bd5_0_1718"/>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g11e770b0bd5_0_1718"/>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g11e770b0bd5_0_1718"/>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g11e770b0bd5_0_1718"/>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g11e770b0bd5_0_1718"/>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g11e770b0bd5_0_1718"/>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g11e770b0bd5_0_1718"/>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g11e770b0bd5_0_1718"/>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g11e770b0bd5_0_1718"/>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g11e770b0bd5_0_1718"/>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g11e770b0bd5_0_1718"/>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g11e770b0bd5_0_1718"/>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g11e770b0bd5_0_1718"/>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g11e770b0bd5_0_1718"/>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 name="Google Shape;115;g11e770b0bd5_0_1718"/>
          <p:cNvGrpSpPr/>
          <p:nvPr/>
        </p:nvGrpSpPr>
        <p:grpSpPr>
          <a:xfrm>
            <a:off x="8430775" y="3840725"/>
            <a:ext cx="705598" cy="1435848"/>
            <a:chOff x="8430775" y="3840725"/>
            <a:chExt cx="705598" cy="1435848"/>
          </a:xfrm>
        </p:grpSpPr>
        <p:sp>
          <p:nvSpPr>
            <p:cNvPr id="116" name="Google Shape;116;g11e770b0bd5_0_1718"/>
            <p:cNvSpPr/>
            <p:nvPr/>
          </p:nvSpPr>
          <p:spPr>
            <a:xfrm>
              <a:off x="8985195" y="4325647"/>
              <a:ext cx="68234" cy="187888"/>
            </a:xfrm>
            <a:custGeom>
              <a:rect b="b" l="l" r="r" t="t"/>
              <a:pathLst>
                <a:path extrusionOk="0" h="1341" w="487">
                  <a:moveTo>
                    <a:pt x="328" y="0"/>
                  </a:moveTo>
                  <a:cubicBezTo>
                    <a:pt x="301" y="0"/>
                    <a:pt x="274" y="20"/>
                    <a:pt x="274" y="54"/>
                  </a:cubicBezTo>
                  <a:cubicBezTo>
                    <a:pt x="244" y="510"/>
                    <a:pt x="321" y="882"/>
                    <a:pt x="19" y="1278"/>
                  </a:cubicBezTo>
                  <a:cubicBezTo>
                    <a:pt x="1" y="1302"/>
                    <a:pt x="30" y="1340"/>
                    <a:pt x="58" y="1340"/>
                  </a:cubicBezTo>
                  <a:cubicBezTo>
                    <a:pt x="65" y="1340"/>
                    <a:pt x="73" y="1338"/>
                    <a:pt x="79" y="1332"/>
                  </a:cubicBezTo>
                  <a:cubicBezTo>
                    <a:pt x="433" y="1066"/>
                    <a:pt x="487" y="439"/>
                    <a:pt x="374" y="37"/>
                  </a:cubicBezTo>
                  <a:cubicBezTo>
                    <a:pt x="367" y="11"/>
                    <a:pt x="347" y="0"/>
                    <a:pt x="3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g11e770b0bd5_0_1718"/>
            <p:cNvSpPr/>
            <p:nvPr/>
          </p:nvSpPr>
          <p:spPr>
            <a:xfrm>
              <a:off x="8986176" y="4340919"/>
              <a:ext cx="120214" cy="179761"/>
            </a:xfrm>
            <a:custGeom>
              <a:rect b="b" l="l" r="r" t="t"/>
              <a:pathLst>
                <a:path extrusionOk="0" h="1283" w="858">
                  <a:moveTo>
                    <a:pt x="731" y="1"/>
                  </a:moveTo>
                  <a:cubicBezTo>
                    <a:pt x="706" y="1"/>
                    <a:pt x="682" y="15"/>
                    <a:pt x="669" y="46"/>
                  </a:cubicBezTo>
                  <a:cubicBezTo>
                    <a:pt x="610" y="247"/>
                    <a:pt x="628" y="466"/>
                    <a:pt x="580" y="679"/>
                  </a:cubicBezTo>
                  <a:cubicBezTo>
                    <a:pt x="515" y="986"/>
                    <a:pt x="332" y="1128"/>
                    <a:pt x="36" y="1217"/>
                  </a:cubicBezTo>
                  <a:cubicBezTo>
                    <a:pt x="1" y="1223"/>
                    <a:pt x="7" y="1282"/>
                    <a:pt x="48" y="1282"/>
                  </a:cubicBezTo>
                  <a:cubicBezTo>
                    <a:pt x="59" y="1282"/>
                    <a:pt x="71" y="1283"/>
                    <a:pt x="82" y="1283"/>
                  </a:cubicBezTo>
                  <a:cubicBezTo>
                    <a:pt x="665" y="1283"/>
                    <a:pt x="857" y="539"/>
                    <a:pt x="799" y="64"/>
                  </a:cubicBezTo>
                  <a:cubicBezTo>
                    <a:pt x="792" y="24"/>
                    <a:pt x="762" y="1"/>
                    <a:pt x="7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 name="Google Shape;118;g11e770b0bd5_0_1718"/>
            <p:cNvGrpSpPr/>
            <p:nvPr/>
          </p:nvGrpSpPr>
          <p:grpSpPr>
            <a:xfrm>
              <a:off x="8430775" y="3840725"/>
              <a:ext cx="705598" cy="1435848"/>
              <a:chOff x="8430775" y="3840725"/>
              <a:chExt cx="705598" cy="1435848"/>
            </a:xfrm>
          </p:grpSpPr>
          <p:sp>
            <p:nvSpPr>
              <p:cNvPr id="119" name="Google Shape;119;g11e770b0bd5_0_1718"/>
              <p:cNvSpPr/>
              <p:nvPr/>
            </p:nvSpPr>
            <p:spPr>
              <a:xfrm>
                <a:off x="8620626" y="3849832"/>
                <a:ext cx="108865" cy="220393"/>
              </a:xfrm>
              <a:custGeom>
                <a:rect b="b" l="l" r="r" t="t"/>
                <a:pathLst>
                  <a:path extrusionOk="0" h="1573" w="777">
                    <a:moveTo>
                      <a:pt x="628" y="0"/>
                    </a:moveTo>
                    <a:cubicBezTo>
                      <a:pt x="583" y="0"/>
                      <a:pt x="535" y="37"/>
                      <a:pt x="546" y="97"/>
                    </a:cubicBezTo>
                    <a:cubicBezTo>
                      <a:pt x="611" y="588"/>
                      <a:pt x="557" y="1280"/>
                      <a:pt x="43" y="1505"/>
                    </a:cubicBezTo>
                    <a:cubicBezTo>
                      <a:pt x="1" y="1510"/>
                      <a:pt x="20" y="1572"/>
                      <a:pt x="59" y="1572"/>
                    </a:cubicBezTo>
                    <a:cubicBezTo>
                      <a:pt x="63" y="1572"/>
                      <a:pt x="68" y="1571"/>
                      <a:pt x="73" y="1570"/>
                    </a:cubicBezTo>
                    <a:cubicBezTo>
                      <a:pt x="699" y="1392"/>
                      <a:pt x="776" y="594"/>
                      <a:pt x="693" y="56"/>
                    </a:cubicBezTo>
                    <a:cubicBezTo>
                      <a:pt x="686" y="17"/>
                      <a:pt x="658" y="0"/>
                      <a:pt x="6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g11e770b0bd5_0_1718"/>
              <p:cNvSpPr/>
              <p:nvPr/>
            </p:nvSpPr>
            <p:spPr>
              <a:xfrm>
                <a:off x="8430775" y="3930956"/>
                <a:ext cx="190970" cy="139409"/>
              </a:xfrm>
              <a:custGeom>
                <a:rect b="b" l="l" r="r" t="t"/>
                <a:pathLst>
                  <a:path extrusionOk="0" h="995" w="1363">
                    <a:moveTo>
                      <a:pt x="89" y="1"/>
                    </a:moveTo>
                    <a:cubicBezTo>
                      <a:pt x="45" y="1"/>
                      <a:pt x="1" y="41"/>
                      <a:pt x="20" y="92"/>
                    </a:cubicBezTo>
                    <a:cubicBezTo>
                      <a:pt x="189" y="570"/>
                      <a:pt x="721" y="994"/>
                      <a:pt x="1240" y="994"/>
                    </a:cubicBezTo>
                    <a:cubicBezTo>
                      <a:pt x="1267" y="994"/>
                      <a:pt x="1294" y="993"/>
                      <a:pt x="1321" y="991"/>
                    </a:cubicBezTo>
                    <a:cubicBezTo>
                      <a:pt x="1362" y="985"/>
                      <a:pt x="1362" y="920"/>
                      <a:pt x="1315" y="920"/>
                    </a:cubicBezTo>
                    <a:cubicBezTo>
                      <a:pt x="801" y="872"/>
                      <a:pt x="357" y="488"/>
                      <a:pt x="150" y="38"/>
                    </a:cubicBezTo>
                    <a:cubicBezTo>
                      <a:pt x="136" y="12"/>
                      <a:pt x="113" y="1"/>
                      <a:pt x="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g11e770b0bd5_0_1718"/>
              <p:cNvSpPr/>
              <p:nvPr/>
            </p:nvSpPr>
            <p:spPr>
              <a:xfrm>
                <a:off x="8480795" y="3878695"/>
                <a:ext cx="128481" cy="178220"/>
              </a:xfrm>
              <a:custGeom>
                <a:rect b="b" l="l" r="r" t="t"/>
                <a:pathLst>
                  <a:path extrusionOk="0" h="1272" w="917">
                    <a:moveTo>
                      <a:pt x="43" y="0"/>
                    </a:moveTo>
                    <a:cubicBezTo>
                      <a:pt x="22" y="0"/>
                      <a:pt x="0" y="16"/>
                      <a:pt x="0" y="45"/>
                    </a:cubicBezTo>
                    <a:cubicBezTo>
                      <a:pt x="30" y="530"/>
                      <a:pt x="450" y="1021"/>
                      <a:pt x="846" y="1263"/>
                    </a:cubicBezTo>
                    <a:cubicBezTo>
                      <a:pt x="854" y="1269"/>
                      <a:pt x="863" y="1272"/>
                      <a:pt x="870" y="1272"/>
                    </a:cubicBezTo>
                    <a:cubicBezTo>
                      <a:pt x="899" y="1272"/>
                      <a:pt x="917" y="1233"/>
                      <a:pt x="893" y="1210"/>
                    </a:cubicBezTo>
                    <a:cubicBezTo>
                      <a:pt x="698" y="1050"/>
                      <a:pt x="532" y="861"/>
                      <a:pt x="390" y="648"/>
                    </a:cubicBezTo>
                    <a:cubicBezTo>
                      <a:pt x="254" y="447"/>
                      <a:pt x="183" y="234"/>
                      <a:pt x="77" y="21"/>
                    </a:cubicBezTo>
                    <a:cubicBezTo>
                      <a:pt x="70" y="7"/>
                      <a:pt x="57" y="0"/>
                      <a:pt x="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g11e770b0bd5_0_1718"/>
              <p:cNvSpPr/>
              <p:nvPr/>
            </p:nvSpPr>
            <p:spPr>
              <a:xfrm>
                <a:off x="8611659" y="3840725"/>
                <a:ext cx="68093" cy="217311"/>
              </a:xfrm>
              <a:custGeom>
                <a:rect b="b" l="l" r="r" t="t"/>
                <a:pathLst>
                  <a:path extrusionOk="0" h="1551" w="486">
                    <a:moveTo>
                      <a:pt x="165" y="1"/>
                    </a:moveTo>
                    <a:cubicBezTo>
                      <a:pt x="125" y="1"/>
                      <a:pt x="87" y="33"/>
                      <a:pt x="101" y="85"/>
                    </a:cubicBezTo>
                    <a:cubicBezTo>
                      <a:pt x="202" y="505"/>
                      <a:pt x="326" y="1096"/>
                      <a:pt x="24" y="1469"/>
                    </a:cubicBezTo>
                    <a:cubicBezTo>
                      <a:pt x="1" y="1502"/>
                      <a:pt x="18" y="1550"/>
                      <a:pt x="51" y="1550"/>
                    </a:cubicBezTo>
                    <a:cubicBezTo>
                      <a:pt x="59" y="1550"/>
                      <a:pt x="68" y="1547"/>
                      <a:pt x="77" y="1540"/>
                    </a:cubicBezTo>
                    <a:cubicBezTo>
                      <a:pt x="485" y="1244"/>
                      <a:pt x="403" y="452"/>
                      <a:pt x="237" y="50"/>
                    </a:cubicBezTo>
                    <a:cubicBezTo>
                      <a:pt x="223" y="16"/>
                      <a:pt x="193" y="1"/>
                      <a:pt x="1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g11e770b0bd5_0_1718"/>
              <p:cNvSpPr/>
              <p:nvPr/>
            </p:nvSpPr>
            <p:spPr>
              <a:xfrm>
                <a:off x="8462020" y="4174328"/>
                <a:ext cx="177940" cy="177659"/>
              </a:xfrm>
              <a:custGeom>
                <a:rect b="b" l="l" r="r" t="t"/>
                <a:pathLst>
                  <a:path extrusionOk="0" h="1268" w="1270">
                    <a:moveTo>
                      <a:pt x="90" y="0"/>
                    </a:moveTo>
                    <a:cubicBezTo>
                      <a:pt x="46" y="0"/>
                      <a:pt x="0" y="45"/>
                      <a:pt x="16" y="99"/>
                    </a:cubicBezTo>
                    <a:cubicBezTo>
                      <a:pt x="130" y="562"/>
                      <a:pt x="630" y="1267"/>
                      <a:pt x="1176" y="1267"/>
                    </a:cubicBezTo>
                    <a:cubicBezTo>
                      <a:pt x="1195" y="1267"/>
                      <a:pt x="1215" y="1266"/>
                      <a:pt x="1234" y="1264"/>
                    </a:cubicBezTo>
                    <a:cubicBezTo>
                      <a:pt x="1264" y="1258"/>
                      <a:pt x="1270" y="1205"/>
                      <a:pt x="1234" y="1199"/>
                    </a:cubicBezTo>
                    <a:cubicBezTo>
                      <a:pt x="666" y="1022"/>
                      <a:pt x="377" y="555"/>
                      <a:pt x="146" y="40"/>
                    </a:cubicBezTo>
                    <a:cubicBezTo>
                      <a:pt x="134" y="12"/>
                      <a:pt x="112" y="0"/>
                      <a:pt x="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g11e770b0bd5_0_1718"/>
              <p:cNvSpPr/>
              <p:nvPr/>
            </p:nvSpPr>
            <p:spPr>
              <a:xfrm>
                <a:off x="8532075" y="4176289"/>
                <a:ext cx="110407" cy="171915"/>
              </a:xfrm>
              <a:custGeom>
                <a:rect b="b" l="l" r="r" t="t"/>
                <a:pathLst>
                  <a:path extrusionOk="0" h="1227" w="788">
                    <a:moveTo>
                      <a:pt x="61" y="0"/>
                    </a:moveTo>
                    <a:cubicBezTo>
                      <a:pt x="31" y="0"/>
                      <a:pt x="1" y="21"/>
                      <a:pt x="1" y="62"/>
                    </a:cubicBezTo>
                    <a:cubicBezTo>
                      <a:pt x="7" y="517"/>
                      <a:pt x="379" y="943"/>
                      <a:pt x="710" y="1221"/>
                    </a:cubicBezTo>
                    <a:cubicBezTo>
                      <a:pt x="717" y="1225"/>
                      <a:pt x="724" y="1226"/>
                      <a:pt x="731" y="1226"/>
                    </a:cubicBezTo>
                    <a:cubicBezTo>
                      <a:pt x="759" y="1226"/>
                      <a:pt x="787" y="1203"/>
                      <a:pt x="764" y="1179"/>
                    </a:cubicBezTo>
                    <a:cubicBezTo>
                      <a:pt x="634" y="1008"/>
                      <a:pt x="503" y="848"/>
                      <a:pt x="379" y="677"/>
                    </a:cubicBezTo>
                    <a:cubicBezTo>
                      <a:pt x="243" y="476"/>
                      <a:pt x="184" y="269"/>
                      <a:pt x="125" y="50"/>
                    </a:cubicBezTo>
                    <a:cubicBezTo>
                      <a:pt x="117" y="16"/>
                      <a:pt x="89"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g11e770b0bd5_0_1718"/>
              <p:cNvSpPr/>
              <p:nvPr/>
            </p:nvSpPr>
            <p:spPr>
              <a:xfrm>
                <a:off x="8578452" y="4122207"/>
                <a:ext cx="71876" cy="218712"/>
              </a:xfrm>
              <a:custGeom>
                <a:rect b="b" l="l" r="r" t="t"/>
                <a:pathLst>
                  <a:path extrusionOk="0" h="1561" w="513">
                    <a:moveTo>
                      <a:pt x="81" y="1"/>
                    </a:moveTo>
                    <a:cubicBezTo>
                      <a:pt x="51" y="1"/>
                      <a:pt x="22" y="22"/>
                      <a:pt x="19" y="63"/>
                    </a:cubicBezTo>
                    <a:cubicBezTo>
                      <a:pt x="1" y="329"/>
                      <a:pt x="60" y="625"/>
                      <a:pt x="113" y="891"/>
                    </a:cubicBezTo>
                    <a:cubicBezTo>
                      <a:pt x="155" y="1128"/>
                      <a:pt x="243" y="1406"/>
                      <a:pt x="444" y="1554"/>
                    </a:cubicBezTo>
                    <a:cubicBezTo>
                      <a:pt x="453" y="1558"/>
                      <a:pt x="461" y="1561"/>
                      <a:pt x="468" y="1561"/>
                    </a:cubicBezTo>
                    <a:cubicBezTo>
                      <a:pt x="496" y="1561"/>
                      <a:pt x="513" y="1530"/>
                      <a:pt x="504" y="1506"/>
                    </a:cubicBezTo>
                    <a:cubicBezTo>
                      <a:pt x="397" y="1258"/>
                      <a:pt x="297" y="1039"/>
                      <a:pt x="255" y="773"/>
                    </a:cubicBezTo>
                    <a:cubicBezTo>
                      <a:pt x="220" y="536"/>
                      <a:pt x="226" y="276"/>
                      <a:pt x="143" y="45"/>
                    </a:cubicBezTo>
                    <a:cubicBezTo>
                      <a:pt x="132" y="16"/>
                      <a:pt x="106" y="1"/>
                      <a:pt x="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g11e770b0bd5_0_1718"/>
              <p:cNvSpPr/>
              <p:nvPr/>
            </p:nvSpPr>
            <p:spPr>
              <a:xfrm>
                <a:off x="8630433" y="4115902"/>
                <a:ext cx="80843" cy="223475"/>
              </a:xfrm>
              <a:custGeom>
                <a:rect b="b" l="l" r="r" t="t"/>
                <a:pathLst>
                  <a:path extrusionOk="0" h="1595" w="577">
                    <a:moveTo>
                      <a:pt x="422" y="0"/>
                    </a:moveTo>
                    <a:cubicBezTo>
                      <a:pt x="391" y="0"/>
                      <a:pt x="360" y="22"/>
                      <a:pt x="357" y="67"/>
                    </a:cubicBezTo>
                    <a:cubicBezTo>
                      <a:pt x="304" y="570"/>
                      <a:pt x="452" y="1167"/>
                      <a:pt x="26" y="1545"/>
                    </a:cubicBezTo>
                    <a:cubicBezTo>
                      <a:pt x="0" y="1561"/>
                      <a:pt x="20" y="1595"/>
                      <a:pt x="45" y="1595"/>
                    </a:cubicBezTo>
                    <a:cubicBezTo>
                      <a:pt x="49" y="1595"/>
                      <a:pt x="52" y="1594"/>
                      <a:pt x="56" y="1593"/>
                    </a:cubicBezTo>
                    <a:cubicBezTo>
                      <a:pt x="576" y="1492"/>
                      <a:pt x="529" y="439"/>
                      <a:pt x="487" y="67"/>
                    </a:cubicBezTo>
                    <a:cubicBezTo>
                      <a:pt x="485" y="22"/>
                      <a:pt x="453"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g11e770b0bd5_0_1718"/>
              <p:cNvSpPr/>
              <p:nvPr/>
            </p:nvSpPr>
            <p:spPr>
              <a:xfrm>
                <a:off x="8628192" y="4140281"/>
                <a:ext cx="131143" cy="207083"/>
              </a:xfrm>
              <a:custGeom>
                <a:rect b="b" l="l" r="r" t="t"/>
                <a:pathLst>
                  <a:path extrusionOk="0" h="1478" w="936">
                    <a:moveTo>
                      <a:pt x="858" y="1"/>
                    </a:moveTo>
                    <a:cubicBezTo>
                      <a:pt x="821" y="1"/>
                      <a:pt x="784" y="26"/>
                      <a:pt x="781" y="76"/>
                    </a:cubicBezTo>
                    <a:cubicBezTo>
                      <a:pt x="770" y="520"/>
                      <a:pt x="574" y="1306"/>
                      <a:pt x="54" y="1407"/>
                    </a:cubicBezTo>
                    <a:cubicBezTo>
                      <a:pt x="1" y="1407"/>
                      <a:pt x="19" y="1478"/>
                      <a:pt x="60" y="1478"/>
                    </a:cubicBezTo>
                    <a:cubicBezTo>
                      <a:pt x="663" y="1454"/>
                      <a:pt x="935" y="561"/>
                      <a:pt x="929" y="76"/>
                    </a:cubicBezTo>
                    <a:cubicBezTo>
                      <a:pt x="929" y="26"/>
                      <a:pt x="894" y="1"/>
                      <a:pt x="8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g11e770b0bd5_0_1718"/>
              <p:cNvSpPr/>
              <p:nvPr/>
            </p:nvSpPr>
            <p:spPr>
              <a:xfrm>
                <a:off x="8630714" y="4150649"/>
                <a:ext cx="194052" cy="206662"/>
              </a:xfrm>
              <a:custGeom>
                <a:rect b="b" l="l" r="r" t="t"/>
                <a:pathLst>
                  <a:path extrusionOk="0" h="1475" w="1385">
                    <a:moveTo>
                      <a:pt x="1201" y="0"/>
                    </a:moveTo>
                    <a:cubicBezTo>
                      <a:pt x="1167" y="0"/>
                      <a:pt x="1130" y="24"/>
                      <a:pt x="1130" y="61"/>
                    </a:cubicBezTo>
                    <a:cubicBezTo>
                      <a:pt x="1112" y="392"/>
                      <a:pt x="1077" y="676"/>
                      <a:pt x="864" y="948"/>
                    </a:cubicBezTo>
                    <a:cubicBezTo>
                      <a:pt x="657" y="1203"/>
                      <a:pt x="355" y="1333"/>
                      <a:pt x="42" y="1404"/>
                    </a:cubicBezTo>
                    <a:cubicBezTo>
                      <a:pt x="1" y="1422"/>
                      <a:pt x="6" y="1475"/>
                      <a:pt x="42" y="1475"/>
                    </a:cubicBezTo>
                    <a:cubicBezTo>
                      <a:pt x="775" y="1463"/>
                      <a:pt x="1384" y="777"/>
                      <a:pt x="1254" y="44"/>
                    </a:cubicBezTo>
                    <a:cubicBezTo>
                      <a:pt x="1249" y="13"/>
                      <a:pt x="1226" y="0"/>
                      <a:pt x="1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g11e770b0bd5_0_1718"/>
              <p:cNvSpPr/>
              <p:nvPr/>
            </p:nvSpPr>
            <p:spPr>
              <a:xfrm>
                <a:off x="8478273" y="4455109"/>
                <a:ext cx="129181" cy="180742"/>
              </a:xfrm>
              <a:custGeom>
                <a:rect b="b" l="l" r="r" t="t"/>
                <a:pathLst>
                  <a:path extrusionOk="0" h="1290" w="922">
                    <a:moveTo>
                      <a:pt x="125" y="1"/>
                    </a:moveTo>
                    <a:cubicBezTo>
                      <a:pt x="93" y="1"/>
                      <a:pt x="57" y="25"/>
                      <a:pt x="54" y="59"/>
                    </a:cubicBezTo>
                    <a:cubicBezTo>
                      <a:pt x="0" y="550"/>
                      <a:pt x="361" y="1194"/>
                      <a:pt x="876" y="1289"/>
                    </a:cubicBezTo>
                    <a:cubicBezTo>
                      <a:pt x="878" y="1289"/>
                      <a:pt x="881" y="1290"/>
                      <a:pt x="883" y="1290"/>
                    </a:cubicBezTo>
                    <a:cubicBezTo>
                      <a:pt x="908" y="1290"/>
                      <a:pt x="921" y="1263"/>
                      <a:pt x="905" y="1242"/>
                    </a:cubicBezTo>
                    <a:cubicBezTo>
                      <a:pt x="728" y="1070"/>
                      <a:pt x="527" y="970"/>
                      <a:pt x="385" y="763"/>
                    </a:cubicBezTo>
                    <a:cubicBezTo>
                      <a:pt x="237" y="550"/>
                      <a:pt x="207" y="295"/>
                      <a:pt x="172" y="47"/>
                    </a:cubicBezTo>
                    <a:cubicBezTo>
                      <a:pt x="169" y="14"/>
                      <a:pt x="148"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g11e770b0bd5_0_1718"/>
              <p:cNvSpPr/>
              <p:nvPr/>
            </p:nvSpPr>
            <p:spPr>
              <a:xfrm>
                <a:off x="8520446" y="4421202"/>
                <a:ext cx="88690" cy="211426"/>
              </a:xfrm>
              <a:custGeom>
                <a:rect b="b" l="l" r="r" t="t"/>
                <a:pathLst>
                  <a:path extrusionOk="0" h="1509" w="633">
                    <a:moveTo>
                      <a:pt x="128" y="1"/>
                    </a:moveTo>
                    <a:cubicBezTo>
                      <a:pt x="103" y="1"/>
                      <a:pt x="81" y="13"/>
                      <a:pt x="78" y="41"/>
                    </a:cubicBezTo>
                    <a:cubicBezTo>
                      <a:pt x="1" y="478"/>
                      <a:pt x="190" y="1259"/>
                      <a:pt x="581" y="1507"/>
                    </a:cubicBezTo>
                    <a:cubicBezTo>
                      <a:pt x="582" y="1508"/>
                      <a:pt x="583" y="1508"/>
                      <a:pt x="584" y="1508"/>
                    </a:cubicBezTo>
                    <a:cubicBezTo>
                      <a:pt x="599" y="1508"/>
                      <a:pt x="632" y="1482"/>
                      <a:pt x="616" y="1466"/>
                    </a:cubicBezTo>
                    <a:cubicBezTo>
                      <a:pt x="462" y="1247"/>
                      <a:pt x="356" y="1034"/>
                      <a:pt x="291" y="774"/>
                    </a:cubicBezTo>
                    <a:cubicBezTo>
                      <a:pt x="226" y="531"/>
                      <a:pt x="238" y="289"/>
                      <a:pt x="190" y="41"/>
                    </a:cubicBezTo>
                    <a:cubicBezTo>
                      <a:pt x="184" y="16"/>
                      <a:pt x="155"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g11e770b0bd5_0_1718"/>
              <p:cNvSpPr/>
              <p:nvPr/>
            </p:nvSpPr>
            <p:spPr>
              <a:xfrm>
                <a:off x="8569345" y="4429608"/>
                <a:ext cx="41332" cy="195734"/>
              </a:xfrm>
              <a:custGeom>
                <a:rect b="b" l="l" r="r" t="t"/>
                <a:pathLst>
                  <a:path extrusionOk="0" h="1397" w="295">
                    <a:moveTo>
                      <a:pt x="195" y="1"/>
                    </a:moveTo>
                    <a:cubicBezTo>
                      <a:pt x="177" y="1"/>
                      <a:pt x="159" y="10"/>
                      <a:pt x="149" y="28"/>
                    </a:cubicBezTo>
                    <a:cubicBezTo>
                      <a:pt x="1" y="412"/>
                      <a:pt x="60" y="1004"/>
                      <a:pt x="237" y="1382"/>
                    </a:cubicBezTo>
                    <a:cubicBezTo>
                      <a:pt x="245" y="1392"/>
                      <a:pt x="255" y="1396"/>
                      <a:pt x="263" y="1396"/>
                    </a:cubicBezTo>
                    <a:cubicBezTo>
                      <a:pt x="280" y="1396"/>
                      <a:pt x="295" y="1380"/>
                      <a:pt x="291" y="1364"/>
                    </a:cubicBezTo>
                    <a:cubicBezTo>
                      <a:pt x="237" y="1140"/>
                      <a:pt x="208" y="915"/>
                      <a:pt x="202" y="684"/>
                    </a:cubicBezTo>
                    <a:cubicBezTo>
                      <a:pt x="196" y="471"/>
                      <a:pt x="255" y="259"/>
                      <a:pt x="237" y="46"/>
                    </a:cubicBezTo>
                    <a:cubicBezTo>
                      <a:pt x="237" y="16"/>
                      <a:pt x="217"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g11e770b0bd5_0_1718"/>
              <p:cNvSpPr/>
              <p:nvPr/>
            </p:nvSpPr>
            <p:spPr>
              <a:xfrm>
                <a:off x="8611939" y="4412235"/>
                <a:ext cx="85187" cy="223756"/>
              </a:xfrm>
              <a:custGeom>
                <a:rect b="b" l="l" r="r" t="t"/>
                <a:pathLst>
                  <a:path extrusionOk="0" h="1597" w="608">
                    <a:moveTo>
                      <a:pt x="451" y="1"/>
                    </a:moveTo>
                    <a:cubicBezTo>
                      <a:pt x="423" y="1"/>
                      <a:pt x="390" y="23"/>
                      <a:pt x="383" y="57"/>
                    </a:cubicBezTo>
                    <a:cubicBezTo>
                      <a:pt x="353" y="323"/>
                      <a:pt x="371" y="584"/>
                      <a:pt x="312" y="844"/>
                    </a:cubicBezTo>
                    <a:cubicBezTo>
                      <a:pt x="259" y="1110"/>
                      <a:pt x="117" y="1323"/>
                      <a:pt x="16" y="1565"/>
                    </a:cubicBezTo>
                    <a:cubicBezTo>
                      <a:pt x="1" y="1581"/>
                      <a:pt x="21" y="1596"/>
                      <a:pt x="42" y="1596"/>
                    </a:cubicBezTo>
                    <a:cubicBezTo>
                      <a:pt x="45" y="1596"/>
                      <a:pt x="49" y="1596"/>
                      <a:pt x="52" y="1595"/>
                    </a:cubicBezTo>
                    <a:cubicBezTo>
                      <a:pt x="460" y="1323"/>
                      <a:pt x="608" y="483"/>
                      <a:pt x="495" y="40"/>
                    </a:cubicBezTo>
                    <a:cubicBezTo>
                      <a:pt x="490" y="12"/>
                      <a:pt x="472" y="1"/>
                      <a:pt x="4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g11e770b0bd5_0_1718"/>
              <p:cNvSpPr/>
              <p:nvPr/>
            </p:nvSpPr>
            <p:spPr>
              <a:xfrm>
                <a:off x="8606474" y="4424564"/>
                <a:ext cx="136187" cy="210025"/>
              </a:xfrm>
              <a:custGeom>
                <a:rect b="b" l="l" r="r" t="t"/>
                <a:pathLst>
                  <a:path extrusionOk="0" h="1499" w="972">
                    <a:moveTo>
                      <a:pt x="839" y="0"/>
                    </a:moveTo>
                    <a:cubicBezTo>
                      <a:pt x="812" y="0"/>
                      <a:pt x="783" y="15"/>
                      <a:pt x="777" y="40"/>
                    </a:cubicBezTo>
                    <a:cubicBezTo>
                      <a:pt x="735" y="295"/>
                      <a:pt x="724" y="537"/>
                      <a:pt x="641" y="779"/>
                    </a:cubicBezTo>
                    <a:cubicBezTo>
                      <a:pt x="528" y="1075"/>
                      <a:pt x="304" y="1282"/>
                      <a:pt x="32" y="1430"/>
                    </a:cubicBezTo>
                    <a:cubicBezTo>
                      <a:pt x="1" y="1451"/>
                      <a:pt x="15" y="1498"/>
                      <a:pt x="42" y="1498"/>
                    </a:cubicBezTo>
                    <a:cubicBezTo>
                      <a:pt x="46" y="1498"/>
                      <a:pt x="51" y="1497"/>
                      <a:pt x="55" y="1495"/>
                    </a:cubicBezTo>
                    <a:cubicBezTo>
                      <a:pt x="641" y="1318"/>
                      <a:pt x="972" y="626"/>
                      <a:pt x="889" y="40"/>
                    </a:cubicBezTo>
                    <a:cubicBezTo>
                      <a:pt x="886" y="12"/>
                      <a:pt x="864"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g11e770b0bd5_0_1718"/>
              <p:cNvSpPr/>
              <p:nvPr/>
            </p:nvSpPr>
            <p:spPr>
              <a:xfrm>
                <a:off x="8605914" y="4466457"/>
                <a:ext cx="174857" cy="173036"/>
              </a:xfrm>
              <a:custGeom>
                <a:rect b="b" l="l" r="r" t="t"/>
                <a:pathLst>
                  <a:path extrusionOk="0" h="1235" w="1248">
                    <a:moveTo>
                      <a:pt x="1187" y="0"/>
                    </a:moveTo>
                    <a:cubicBezTo>
                      <a:pt x="1177" y="0"/>
                      <a:pt x="1167" y="4"/>
                      <a:pt x="1159" y="13"/>
                    </a:cubicBezTo>
                    <a:cubicBezTo>
                      <a:pt x="1011" y="197"/>
                      <a:pt x="994" y="451"/>
                      <a:pt x="887" y="652"/>
                    </a:cubicBezTo>
                    <a:cubicBezTo>
                      <a:pt x="739" y="918"/>
                      <a:pt x="355" y="1125"/>
                      <a:pt x="53" y="1149"/>
                    </a:cubicBezTo>
                    <a:cubicBezTo>
                      <a:pt x="51" y="1149"/>
                      <a:pt x="49" y="1148"/>
                      <a:pt x="48" y="1148"/>
                    </a:cubicBezTo>
                    <a:cubicBezTo>
                      <a:pt x="0" y="1148"/>
                      <a:pt x="2" y="1220"/>
                      <a:pt x="53" y="1232"/>
                    </a:cubicBezTo>
                    <a:cubicBezTo>
                      <a:pt x="75" y="1233"/>
                      <a:pt x="96" y="1234"/>
                      <a:pt x="117" y="1234"/>
                    </a:cubicBezTo>
                    <a:cubicBezTo>
                      <a:pt x="697" y="1234"/>
                      <a:pt x="1248" y="619"/>
                      <a:pt x="1236" y="49"/>
                    </a:cubicBezTo>
                    <a:cubicBezTo>
                      <a:pt x="1236" y="20"/>
                      <a:pt x="1211" y="0"/>
                      <a:pt x="1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11e770b0bd5_0_1718"/>
              <p:cNvSpPr/>
              <p:nvPr/>
            </p:nvSpPr>
            <p:spPr>
              <a:xfrm>
                <a:off x="8896645" y="4354930"/>
                <a:ext cx="94714" cy="159866"/>
              </a:xfrm>
              <a:custGeom>
                <a:rect b="b" l="l" r="r" t="t"/>
                <a:pathLst>
                  <a:path extrusionOk="0" h="1141" w="676">
                    <a:moveTo>
                      <a:pt x="131" y="1"/>
                    </a:moveTo>
                    <a:cubicBezTo>
                      <a:pt x="115" y="1"/>
                      <a:pt x="99" y="8"/>
                      <a:pt x="90" y="23"/>
                    </a:cubicBezTo>
                    <a:cubicBezTo>
                      <a:pt x="1" y="200"/>
                      <a:pt x="113" y="502"/>
                      <a:pt x="178" y="673"/>
                    </a:cubicBezTo>
                    <a:cubicBezTo>
                      <a:pt x="255" y="874"/>
                      <a:pt x="391" y="1069"/>
                      <a:pt x="610" y="1140"/>
                    </a:cubicBezTo>
                    <a:cubicBezTo>
                      <a:pt x="651" y="1140"/>
                      <a:pt x="675" y="1081"/>
                      <a:pt x="640" y="1058"/>
                    </a:cubicBezTo>
                    <a:cubicBezTo>
                      <a:pt x="445" y="933"/>
                      <a:pt x="344" y="744"/>
                      <a:pt x="267" y="531"/>
                    </a:cubicBezTo>
                    <a:cubicBezTo>
                      <a:pt x="214" y="372"/>
                      <a:pt x="243" y="171"/>
                      <a:pt x="172" y="23"/>
                    </a:cubicBezTo>
                    <a:cubicBezTo>
                      <a:pt x="164" y="8"/>
                      <a:pt x="147"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g11e770b0bd5_0_1718"/>
              <p:cNvSpPr/>
              <p:nvPr/>
            </p:nvSpPr>
            <p:spPr>
              <a:xfrm>
                <a:off x="8830372" y="4368240"/>
                <a:ext cx="160146" cy="149217"/>
              </a:xfrm>
              <a:custGeom>
                <a:rect b="b" l="l" r="r" t="t"/>
                <a:pathLst>
                  <a:path extrusionOk="0" h="1065" w="1143">
                    <a:moveTo>
                      <a:pt x="135" y="0"/>
                    </a:moveTo>
                    <a:cubicBezTo>
                      <a:pt x="104" y="0"/>
                      <a:pt x="75" y="18"/>
                      <a:pt x="66" y="58"/>
                    </a:cubicBezTo>
                    <a:cubicBezTo>
                      <a:pt x="1" y="342"/>
                      <a:pt x="155" y="620"/>
                      <a:pt x="356" y="815"/>
                    </a:cubicBezTo>
                    <a:cubicBezTo>
                      <a:pt x="485" y="944"/>
                      <a:pt x="700" y="1065"/>
                      <a:pt x="903" y="1065"/>
                    </a:cubicBezTo>
                    <a:cubicBezTo>
                      <a:pt x="978" y="1065"/>
                      <a:pt x="1052" y="1048"/>
                      <a:pt x="1119" y="1010"/>
                    </a:cubicBezTo>
                    <a:cubicBezTo>
                      <a:pt x="1142" y="1004"/>
                      <a:pt x="1124" y="963"/>
                      <a:pt x="1089" y="957"/>
                    </a:cubicBezTo>
                    <a:cubicBezTo>
                      <a:pt x="829" y="933"/>
                      <a:pt x="651" y="898"/>
                      <a:pt x="462" y="708"/>
                    </a:cubicBezTo>
                    <a:cubicBezTo>
                      <a:pt x="297" y="555"/>
                      <a:pt x="184" y="336"/>
                      <a:pt x="226" y="105"/>
                    </a:cubicBezTo>
                    <a:cubicBezTo>
                      <a:pt x="233" y="41"/>
                      <a:pt x="182" y="0"/>
                      <a:pt x="1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g11e770b0bd5_0_1718"/>
              <p:cNvSpPr/>
              <p:nvPr/>
            </p:nvSpPr>
            <p:spPr>
              <a:xfrm>
                <a:off x="8536839" y="3847030"/>
                <a:ext cx="200778" cy="1391573"/>
              </a:xfrm>
              <a:custGeom>
                <a:rect b="b" l="l" r="r" t="t"/>
                <a:pathLst>
                  <a:path extrusionOk="0" h="9932" w="1433">
                    <a:moveTo>
                      <a:pt x="100" y="0"/>
                    </a:moveTo>
                    <a:cubicBezTo>
                      <a:pt x="51" y="0"/>
                      <a:pt x="0" y="45"/>
                      <a:pt x="20" y="99"/>
                    </a:cubicBezTo>
                    <a:cubicBezTo>
                      <a:pt x="398" y="1016"/>
                      <a:pt x="635" y="1903"/>
                      <a:pt x="653" y="2903"/>
                    </a:cubicBezTo>
                    <a:cubicBezTo>
                      <a:pt x="671" y="3778"/>
                      <a:pt x="523" y="4653"/>
                      <a:pt x="464" y="5534"/>
                    </a:cubicBezTo>
                    <a:cubicBezTo>
                      <a:pt x="369" y="6989"/>
                      <a:pt x="357" y="8740"/>
                      <a:pt x="1351" y="9923"/>
                    </a:cubicBezTo>
                    <a:cubicBezTo>
                      <a:pt x="1357" y="9929"/>
                      <a:pt x="1365" y="9932"/>
                      <a:pt x="1373" y="9932"/>
                    </a:cubicBezTo>
                    <a:cubicBezTo>
                      <a:pt x="1402" y="9932"/>
                      <a:pt x="1433" y="9897"/>
                      <a:pt x="1410" y="9869"/>
                    </a:cubicBezTo>
                    <a:cubicBezTo>
                      <a:pt x="446" y="8527"/>
                      <a:pt x="534" y="6717"/>
                      <a:pt x="671" y="5144"/>
                    </a:cubicBezTo>
                    <a:cubicBezTo>
                      <a:pt x="818" y="3387"/>
                      <a:pt x="1025" y="1666"/>
                      <a:pt x="168" y="40"/>
                    </a:cubicBezTo>
                    <a:cubicBezTo>
                      <a:pt x="152" y="12"/>
                      <a:pt x="126" y="0"/>
                      <a:pt x="1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g11e770b0bd5_0_1718"/>
              <p:cNvSpPr/>
              <p:nvPr/>
            </p:nvSpPr>
            <p:spPr>
              <a:xfrm>
                <a:off x="8454174" y="4678304"/>
                <a:ext cx="148517" cy="234124"/>
              </a:xfrm>
              <a:custGeom>
                <a:rect b="b" l="l" r="r" t="t"/>
                <a:pathLst>
                  <a:path extrusionOk="0" h="1671" w="1060">
                    <a:moveTo>
                      <a:pt x="72" y="1"/>
                    </a:moveTo>
                    <a:cubicBezTo>
                      <a:pt x="36" y="1"/>
                      <a:pt x="1" y="24"/>
                      <a:pt x="1" y="63"/>
                    </a:cubicBezTo>
                    <a:cubicBezTo>
                      <a:pt x="1" y="477"/>
                      <a:pt x="143" y="891"/>
                      <a:pt x="397" y="1222"/>
                    </a:cubicBezTo>
                    <a:cubicBezTo>
                      <a:pt x="501" y="1368"/>
                      <a:pt x="735" y="1671"/>
                      <a:pt x="951" y="1671"/>
                    </a:cubicBezTo>
                    <a:cubicBezTo>
                      <a:pt x="980" y="1671"/>
                      <a:pt x="1008" y="1665"/>
                      <a:pt x="1036" y="1654"/>
                    </a:cubicBezTo>
                    <a:cubicBezTo>
                      <a:pt x="1059" y="1648"/>
                      <a:pt x="1059" y="1606"/>
                      <a:pt x="1036" y="1594"/>
                    </a:cubicBezTo>
                    <a:cubicBezTo>
                      <a:pt x="397" y="1322"/>
                      <a:pt x="267" y="666"/>
                      <a:pt x="137" y="51"/>
                    </a:cubicBezTo>
                    <a:cubicBezTo>
                      <a:pt x="129" y="16"/>
                      <a:pt x="100" y="1"/>
                      <a:pt x="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g11e770b0bd5_0_1718"/>
              <p:cNvSpPr/>
              <p:nvPr/>
            </p:nvSpPr>
            <p:spPr>
              <a:xfrm>
                <a:off x="8518905" y="4651963"/>
                <a:ext cx="99898" cy="259764"/>
              </a:xfrm>
              <a:custGeom>
                <a:rect b="b" l="l" r="r" t="t"/>
                <a:pathLst>
                  <a:path extrusionOk="0" h="1854" w="713">
                    <a:moveTo>
                      <a:pt x="112" y="1"/>
                    </a:moveTo>
                    <a:cubicBezTo>
                      <a:pt x="80" y="1"/>
                      <a:pt x="47" y="23"/>
                      <a:pt x="42" y="67"/>
                    </a:cubicBezTo>
                    <a:cubicBezTo>
                      <a:pt x="0" y="682"/>
                      <a:pt x="154" y="1428"/>
                      <a:pt x="627" y="1842"/>
                    </a:cubicBezTo>
                    <a:cubicBezTo>
                      <a:pt x="636" y="1850"/>
                      <a:pt x="646" y="1854"/>
                      <a:pt x="656" y="1854"/>
                    </a:cubicBezTo>
                    <a:cubicBezTo>
                      <a:pt x="686" y="1854"/>
                      <a:pt x="713" y="1819"/>
                      <a:pt x="686" y="1788"/>
                    </a:cubicBezTo>
                    <a:cubicBezTo>
                      <a:pt x="231" y="1321"/>
                      <a:pt x="237" y="676"/>
                      <a:pt x="178" y="67"/>
                    </a:cubicBezTo>
                    <a:cubicBezTo>
                      <a:pt x="175" y="23"/>
                      <a:pt x="144" y="1"/>
                      <a:pt x="1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g11e770b0bd5_0_1718"/>
              <p:cNvSpPr/>
              <p:nvPr/>
            </p:nvSpPr>
            <p:spPr>
              <a:xfrm>
                <a:off x="8594845" y="4679005"/>
                <a:ext cx="83225" cy="224877"/>
              </a:xfrm>
              <a:custGeom>
                <a:rect b="b" l="l" r="r" t="t"/>
                <a:pathLst>
                  <a:path extrusionOk="0" h="1605" w="594">
                    <a:moveTo>
                      <a:pt x="458" y="1"/>
                    </a:moveTo>
                    <a:cubicBezTo>
                      <a:pt x="438" y="1"/>
                      <a:pt x="419" y="11"/>
                      <a:pt x="410" y="34"/>
                    </a:cubicBezTo>
                    <a:cubicBezTo>
                      <a:pt x="345" y="229"/>
                      <a:pt x="398" y="478"/>
                      <a:pt x="387" y="679"/>
                    </a:cubicBezTo>
                    <a:cubicBezTo>
                      <a:pt x="375" y="980"/>
                      <a:pt x="327" y="1365"/>
                      <a:pt x="32" y="1524"/>
                    </a:cubicBezTo>
                    <a:cubicBezTo>
                      <a:pt x="0" y="1550"/>
                      <a:pt x="20" y="1604"/>
                      <a:pt x="49" y="1604"/>
                    </a:cubicBezTo>
                    <a:cubicBezTo>
                      <a:pt x="53" y="1604"/>
                      <a:pt x="57" y="1603"/>
                      <a:pt x="61" y="1601"/>
                    </a:cubicBezTo>
                    <a:cubicBezTo>
                      <a:pt x="327" y="1507"/>
                      <a:pt x="434" y="1246"/>
                      <a:pt x="487" y="980"/>
                    </a:cubicBezTo>
                    <a:cubicBezTo>
                      <a:pt x="534" y="714"/>
                      <a:pt x="594" y="294"/>
                      <a:pt x="505" y="34"/>
                    </a:cubicBezTo>
                    <a:cubicBezTo>
                      <a:pt x="499" y="13"/>
                      <a:pt x="478"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g11e770b0bd5_0_1718"/>
              <p:cNvSpPr/>
              <p:nvPr/>
            </p:nvSpPr>
            <p:spPr>
              <a:xfrm>
                <a:off x="8598628" y="4698200"/>
                <a:ext cx="148236" cy="207783"/>
              </a:xfrm>
              <a:custGeom>
                <a:rect b="b" l="l" r="r" t="t"/>
                <a:pathLst>
                  <a:path extrusionOk="0" h="1483" w="1058">
                    <a:moveTo>
                      <a:pt x="954" y="1"/>
                    </a:moveTo>
                    <a:cubicBezTo>
                      <a:pt x="937" y="1"/>
                      <a:pt x="920" y="11"/>
                      <a:pt x="910" y="33"/>
                    </a:cubicBezTo>
                    <a:cubicBezTo>
                      <a:pt x="821" y="258"/>
                      <a:pt x="803" y="506"/>
                      <a:pt x="726" y="737"/>
                    </a:cubicBezTo>
                    <a:cubicBezTo>
                      <a:pt x="608" y="1062"/>
                      <a:pt x="360" y="1281"/>
                      <a:pt x="46" y="1399"/>
                    </a:cubicBezTo>
                    <a:cubicBezTo>
                      <a:pt x="1" y="1422"/>
                      <a:pt x="21" y="1482"/>
                      <a:pt x="59" y="1482"/>
                    </a:cubicBezTo>
                    <a:cubicBezTo>
                      <a:pt x="60" y="1482"/>
                      <a:pt x="62" y="1482"/>
                      <a:pt x="64" y="1482"/>
                    </a:cubicBezTo>
                    <a:cubicBezTo>
                      <a:pt x="679" y="1334"/>
                      <a:pt x="1057" y="672"/>
                      <a:pt x="1004" y="51"/>
                    </a:cubicBezTo>
                    <a:cubicBezTo>
                      <a:pt x="1001" y="20"/>
                      <a:pt x="977" y="1"/>
                      <a:pt x="9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g11e770b0bd5_0_1718"/>
              <p:cNvSpPr/>
              <p:nvPr/>
            </p:nvSpPr>
            <p:spPr>
              <a:xfrm>
                <a:off x="8601711" y="4764332"/>
                <a:ext cx="201758" cy="148797"/>
              </a:xfrm>
              <a:custGeom>
                <a:rect b="b" l="l" r="r" t="t"/>
                <a:pathLst>
                  <a:path extrusionOk="0" h="1062" w="1440">
                    <a:moveTo>
                      <a:pt x="1384" y="0"/>
                    </a:moveTo>
                    <a:cubicBezTo>
                      <a:pt x="1368" y="0"/>
                      <a:pt x="1350" y="9"/>
                      <a:pt x="1337" y="28"/>
                    </a:cubicBezTo>
                    <a:cubicBezTo>
                      <a:pt x="1041" y="501"/>
                      <a:pt x="633" y="927"/>
                      <a:pt x="54" y="980"/>
                    </a:cubicBezTo>
                    <a:cubicBezTo>
                      <a:pt x="1" y="980"/>
                      <a:pt x="1" y="1045"/>
                      <a:pt x="54" y="1057"/>
                    </a:cubicBezTo>
                    <a:cubicBezTo>
                      <a:pt x="81" y="1060"/>
                      <a:pt x="108" y="1062"/>
                      <a:pt x="137" y="1062"/>
                    </a:cubicBezTo>
                    <a:cubicBezTo>
                      <a:pt x="649" y="1062"/>
                      <a:pt x="1359" y="568"/>
                      <a:pt x="1432" y="64"/>
                    </a:cubicBezTo>
                    <a:cubicBezTo>
                      <a:pt x="1439" y="26"/>
                      <a:pt x="1413"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g11e770b0bd5_0_1718"/>
              <p:cNvSpPr/>
              <p:nvPr/>
            </p:nvSpPr>
            <p:spPr>
              <a:xfrm>
                <a:off x="8492704" y="5027319"/>
                <a:ext cx="191951" cy="152159"/>
              </a:xfrm>
              <a:custGeom>
                <a:rect b="b" l="l" r="r" t="t"/>
                <a:pathLst>
                  <a:path extrusionOk="0" h="1086" w="1370">
                    <a:moveTo>
                      <a:pt x="84" y="0"/>
                    </a:moveTo>
                    <a:cubicBezTo>
                      <a:pt x="43" y="0"/>
                      <a:pt x="0" y="39"/>
                      <a:pt x="16" y="85"/>
                    </a:cubicBezTo>
                    <a:cubicBezTo>
                      <a:pt x="151" y="573"/>
                      <a:pt x="654" y="1086"/>
                      <a:pt x="1188" y="1086"/>
                    </a:cubicBezTo>
                    <a:cubicBezTo>
                      <a:pt x="1237" y="1086"/>
                      <a:pt x="1286" y="1082"/>
                      <a:pt x="1334" y="1073"/>
                    </a:cubicBezTo>
                    <a:cubicBezTo>
                      <a:pt x="1370" y="1061"/>
                      <a:pt x="1352" y="996"/>
                      <a:pt x="1317" y="996"/>
                    </a:cubicBezTo>
                    <a:cubicBezTo>
                      <a:pt x="743" y="996"/>
                      <a:pt x="365" y="499"/>
                      <a:pt x="140" y="38"/>
                    </a:cubicBezTo>
                    <a:cubicBezTo>
                      <a:pt x="127" y="11"/>
                      <a:pt x="106" y="0"/>
                      <a:pt x="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g11e770b0bd5_0_1718"/>
              <p:cNvSpPr/>
              <p:nvPr/>
            </p:nvSpPr>
            <p:spPr>
              <a:xfrm>
                <a:off x="8538801" y="4994673"/>
                <a:ext cx="141231" cy="172756"/>
              </a:xfrm>
              <a:custGeom>
                <a:rect b="b" l="l" r="r" t="t"/>
                <a:pathLst>
                  <a:path extrusionOk="0" h="1233" w="1008">
                    <a:moveTo>
                      <a:pt x="72" y="0"/>
                    </a:moveTo>
                    <a:cubicBezTo>
                      <a:pt x="37" y="0"/>
                      <a:pt x="0" y="37"/>
                      <a:pt x="12" y="76"/>
                    </a:cubicBezTo>
                    <a:cubicBezTo>
                      <a:pt x="95" y="543"/>
                      <a:pt x="515" y="1057"/>
                      <a:pt x="958" y="1229"/>
                    </a:cubicBezTo>
                    <a:cubicBezTo>
                      <a:pt x="962" y="1231"/>
                      <a:pt x="966" y="1232"/>
                      <a:pt x="970" y="1232"/>
                    </a:cubicBezTo>
                    <a:cubicBezTo>
                      <a:pt x="993" y="1232"/>
                      <a:pt x="1007" y="1190"/>
                      <a:pt x="982" y="1170"/>
                    </a:cubicBezTo>
                    <a:cubicBezTo>
                      <a:pt x="538" y="892"/>
                      <a:pt x="313" y="507"/>
                      <a:pt x="118" y="34"/>
                    </a:cubicBezTo>
                    <a:cubicBezTo>
                      <a:pt x="108" y="10"/>
                      <a:pt x="91"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g11e770b0bd5_0_1718"/>
              <p:cNvSpPr/>
              <p:nvPr/>
            </p:nvSpPr>
            <p:spPr>
              <a:xfrm>
                <a:off x="8586999" y="4989909"/>
                <a:ext cx="87709" cy="166311"/>
              </a:xfrm>
              <a:custGeom>
                <a:rect b="b" l="l" r="r" t="t"/>
                <a:pathLst>
                  <a:path extrusionOk="0" h="1187" w="626">
                    <a:moveTo>
                      <a:pt x="56" y="1"/>
                    </a:moveTo>
                    <a:cubicBezTo>
                      <a:pt x="27" y="1"/>
                      <a:pt x="0" y="26"/>
                      <a:pt x="11" y="68"/>
                    </a:cubicBezTo>
                    <a:cubicBezTo>
                      <a:pt x="70" y="435"/>
                      <a:pt x="253" y="938"/>
                      <a:pt x="555" y="1174"/>
                    </a:cubicBezTo>
                    <a:cubicBezTo>
                      <a:pt x="562" y="1183"/>
                      <a:pt x="571" y="1186"/>
                      <a:pt x="580" y="1186"/>
                    </a:cubicBezTo>
                    <a:cubicBezTo>
                      <a:pt x="603" y="1186"/>
                      <a:pt x="625" y="1164"/>
                      <a:pt x="608" y="1139"/>
                    </a:cubicBezTo>
                    <a:cubicBezTo>
                      <a:pt x="348" y="796"/>
                      <a:pt x="259" y="429"/>
                      <a:pt x="106" y="39"/>
                    </a:cubicBezTo>
                    <a:cubicBezTo>
                      <a:pt x="96" y="12"/>
                      <a:pt x="76" y="1"/>
                      <a:pt x="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g11e770b0bd5_0_1718"/>
              <p:cNvSpPr/>
              <p:nvPr/>
            </p:nvSpPr>
            <p:spPr>
              <a:xfrm>
                <a:off x="8651310" y="4988088"/>
                <a:ext cx="37549" cy="176118"/>
              </a:xfrm>
              <a:custGeom>
                <a:rect b="b" l="l" r="r" t="t"/>
                <a:pathLst>
                  <a:path extrusionOk="0" h="1257" w="268">
                    <a:moveTo>
                      <a:pt x="63" y="0"/>
                    </a:moveTo>
                    <a:cubicBezTo>
                      <a:pt x="32" y="0"/>
                      <a:pt x="0" y="24"/>
                      <a:pt x="7" y="63"/>
                    </a:cubicBezTo>
                    <a:cubicBezTo>
                      <a:pt x="102" y="448"/>
                      <a:pt x="96" y="856"/>
                      <a:pt x="208" y="1240"/>
                    </a:cubicBezTo>
                    <a:cubicBezTo>
                      <a:pt x="213" y="1251"/>
                      <a:pt x="225" y="1256"/>
                      <a:pt x="237" y="1256"/>
                    </a:cubicBezTo>
                    <a:cubicBezTo>
                      <a:pt x="252" y="1256"/>
                      <a:pt x="268" y="1246"/>
                      <a:pt x="268" y="1223"/>
                    </a:cubicBezTo>
                    <a:cubicBezTo>
                      <a:pt x="250" y="832"/>
                      <a:pt x="262" y="395"/>
                      <a:pt x="114" y="34"/>
                    </a:cubicBezTo>
                    <a:cubicBezTo>
                      <a:pt x="104" y="10"/>
                      <a:pt x="84" y="0"/>
                      <a:pt x="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g11e770b0bd5_0_1718"/>
              <p:cNvSpPr/>
              <p:nvPr/>
            </p:nvSpPr>
            <p:spPr>
              <a:xfrm>
                <a:off x="8681154" y="4948016"/>
                <a:ext cx="46657" cy="218572"/>
              </a:xfrm>
              <a:custGeom>
                <a:rect b="b" l="l" r="r" t="t"/>
                <a:pathLst>
                  <a:path extrusionOk="0" h="1560" w="333">
                    <a:moveTo>
                      <a:pt x="194" y="1"/>
                    </a:moveTo>
                    <a:cubicBezTo>
                      <a:pt x="168" y="1"/>
                      <a:pt x="140" y="21"/>
                      <a:pt x="143" y="54"/>
                    </a:cubicBezTo>
                    <a:cubicBezTo>
                      <a:pt x="167" y="556"/>
                      <a:pt x="167" y="1024"/>
                      <a:pt x="7" y="1509"/>
                    </a:cubicBezTo>
                    <a:cubicBezTo>
                      <a:pt x="0" y="1541"/>
                      <a:pt x="23" y="1560"/>
                      <a:pt x="46" y="1560"/>
                    </a:cubicBezTo>
                    <a:cubicBezTo>
                      <a:pt x="61" y="1560"/>
                      <a:pt x="77" y="1551"/>
                      <a:pt x="84" y="1532"/>
                    </a:cubicBezTo>
                    <a:cubicBezTo>
                      <a:pt x="267" y="1059"/>
                      <a:pt x="332" y="539"/>
                      <a:pt x="238" y="42"/>
                    </a:cubicBezTo>
                    <a:cubicBezTo>
                      <a:pt x="235" y="13"/>
                      <a:pt x="215"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g11e770b0bd5_0_1718"/>
              <p:cNvSpPr/>
              <p:nvPr/>
            </p:nvSpPr>
            <p:spPr>
              <a:xfrm>
                <a:off x="8677511" y="4994533"/>
                <a:ext cx="86308" cy="174157"/>
              </a:xfrm>
              <a:custGeom>
                <a:rect b="b" l="l" r="r" t="t"/>
                <a:pathLst>
                  <a:path extrusionOk="0" h="1243" w="616">
                    <a:moveTo>
                      <a:pt x="560" y="0"/>
                    </a:moveTo>
                    <a:cubicBezTo>
                      <a:pt x="535" y="0"/>
                      <a:pt x="509" y="14"/>
                      <a:pt x="500" y="41"/>
                    </a:cubicBezTo>
                    <a:cubicBezTo>
                      <a:pt x="418" y="437"/>
                      <a:pt x="435" y="922"/>
                      <a:pt x="45" y="1165"/>
                    </a:cubicBezTo>
                    <a:cubicBezTo>
                      <a:pt x="1" y="1189"/>
                      <a:pt x="22" y="1243"/>
                      <a:pt x="61" y="1243"/>
                    </a:cubicBezTo>
                    <a:cubicBezTo>
                      <a:pt x="69" y="1243"/>
                      <a:pt x="78" y="1241"/>
                      <a:pt x="86" y="1236"/>
                    </a:cubicBezTo>
                    <a:cubicBezTo>
                      <a:pt x="489" y="1011"/>
                      <a:pt x="583" y="485"/>
                      <a:pt x="613" y="53"/>
                    </a:cubicBezTo>
                    <a:cubicBezTo>
                      <a:pt x="616" y="18"/>
                      <a:pt x="589"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g11e770b0bd5_0_1718"/>
              <p:cNvSpPr/>
              <p:nvPr/>
            </p:nvSpPr>
            <p:spPr>
              <a:xfrm>
                <a:off x="8905051" y="4337696"/>
                <a:ext cx="111107" cy="938877"/>
              </a:xfrm>
              <a:custGeom>
                <a:rect b="b" l="l" r="r" t="t"/>
                <a:pathLst>
                  <a:path extrusionOk="0" h="6701" w="793">
                    <a:moveTo>
                      <a:pt x="477" y="1"/>
                    </a:moveTo>
                    <a:cubicBezTo>
                      <a:pt x="447" y="1"/>
                      <a:pt x="417" y="21"/>
                      <a:pt x="420" y="57"/>
                    </a:cubicBezTo>
                    <a:cubicBezTo>
                      <a:pt x="597" y="1429"/>
                      <a:pt x="379" y="2677"/>
                      <a:pt x="183" y="4037"/>
                    </a:cubicBezTo>
                    <a:cubicBezTo>
                      <a:pt x="71" y="4812"/>
                      <a:pt x="0" y="6048"/>
                      <a:pt x="544" y="6693"/>
                    </a:cubicBezTo>
                    <a:cubicBezTo>
                      <a:pt x="550" y="6698"/>
                      <a:pt x="557" y="6700"/>
                      <a:pt x="564" y="6700"/>
                    </a:cubicBezTo>
                    <a:cubicBezTo>
                      <a:pt x="588" y="6700"/>
                      <a:pt x="616" y="6674"/>
                      <a:pt x="597" y="6651"/>
                    </a:cubicBezTo>
                    <a:cubicBezTo>
                      <a:pt x="302" y="6231"/>
                      <a:pt x="272" y="5563"/>
                      <a:pt x="254" y="5066"/>
                    </a:cubicBezTo>
                    <a:cubicBezTo>
                      <a:pt x="231" y="4445"/>
                      <a:pt x="355" y="3824"/>
                      <a:pt x="461" y="3221"/>
                    </a:cubicBezTo>
                    <a:cubicBezTo>
                      <a:pt x="633" y="2186"/>
                      <a:pt x="793" y="1074"/>
                      <a:pt x="532" y="39"/>
                    </a:cubicBezTo>
                    <a:cubicBezTo>
                      <a:pt x="525" y="13"/>
                      <a:pt x="501" y="1"/>
                      <a:pt x="4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g11e770b0bd5_0_1718"/>
              <p:cNvSpPr/>
              <p:nvPr/>
            </p:nvSpPr>
            <p:spPr>
              <a:xfrm>
                <a:off x="8929851" y="4549543"/>
                <a:ext cx="46376" cy="167151"/>
              </a:xfrm>
              <a:custGeom>
                <a:rect b="b" l="l" r="r" t="t"/>
                <a:pathLst>
                  <a:path extrusionOk="0" h="1193" w="331">
                    <a:moveTo>
                      <a:pt x="134" y="1"/>
                    </a:moveTo>
                    <a:cubicBezTo>
                      <a:pt x="108" y="1"/>
                      <a:pt x="83" y="16"/>
                      <a:pt x="77" y="53"/>
                    </a:cubicBezTo>
                    <a:cubicBezTo>
                      <a:pt x="1" y="372"/>
                      <a:pt x="1" y="952"/>
                      <a:pt x="273" y="1183"/>
                    </a:cubicBezTo>
                    <a:cubicBezTo>
                      <a:pt x="279" y="1189"/>
                      <a:pt x="287" y="1192"/>
                      <a:pt x="294" y="1192"/>
                    </a:cubicBezTo>
                    <a:cubicBezTo>
                      <a:pt x="313" y="1192"/>
                      <a:pt x="330" y="1174"/>
                      <a:pt x="326" y="1153"/>
                    </a:cubicBezTo>
                    <a:cubicBezTo>
                      <a:pt x="296" y="970"/>
                      <a:pt x="225" y="798"/>
                      <a:pt x="208" y="603"/>
                    </a:cubicBezTo>
                    <a:cubicBezTo>
                      <a:pt x="190" y="426"/>
                      <a:pt x="225" y="242"/>
                      <a:pt x="208" y="65"/>
                    </a:cubicBezTo>
                    <a:cubicBezTo>
                      <a:pt x="204" y="25"/>
                      <a:pt x="168" y="1"/>
                      <a:pt x="1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g11e770b0bd5_0_1718"/>
              <p:cNvSpPr/>
              <p:nvPr/>
            </p:nvSpPr>
            <p:spPr>
              <a:xfrm>
                <a:off x="8876889" y="4551785"/>
                <a:ext cx="97797" cy="167291"/>
              </a:xfrm>
              <a:custGeom>
                <a:rect b="b" l="l" r="r" t="t"/>
                <a:pathLst>
                  <a:path extrusionOk="0" h="1194" w="698">
                    <a:moveTo>
                      <a:pt x="178" y="1"/>
                    </a:moveTo>
                    <a:cubicBezTo>
                      <a:pt x="156" y="1"/>
                      <a:pt x="132" y="13"/>
                      <a:pt x="118" y="37"/>
                    </a:cubicBezTo>
                    <a:cubicBezTo>
                      <a:pt x="0" y="226"/>
                      <a:pt x="118" y="623"/>
                      <a:pt x="189" y="806"/>
                    </a:cubicBezTo>
                    <a:cubicBezTo>
                      <a:pt x="248" y="976"/>
                      <a:pt x="397" y="1193"/>
                      <a:pt x="598" y="1193"/>
                    </a:cubicBezTo>
                    <a:cubicBezTo>
                      <a:pt x="620" y="1193"/>
                      <a:pt x="644" y="1190"/>
                      <a:pt x="668" y="1184"/>
                    </a:cubicBezTo>
                    <a:cubicBezTo>
                      <a:pt x="698" y="1179"/>
                      <a:pt x="698" y="1131"/>
                      <a:pt x="662" y="1113"/>
                    </a:cubicBezTo>
                    <a:cubicBezTo>
                      <a:pt x="432" y="1037"/>
                      <a:pt x="349" y="865"/>
                      <a:pt x="284" y="634"/>
                    </a:cubicBezTo>
                    <a:cubicBezTo>
                      <a:pt x="254" y="522"/>
                      <a:pt x="237" y="404"/>
                      <a:pt x="237" y="285"/>
                    </a:cubicBezTo>
                    <a:cubicBezTo>
                      <a:pt x="237" y="209"/>
                      <a:pt x="254" y="126"/>
                      <a:pt x="237" y="49"/>
                    </a:cubicBezTo>
                    <a:cubicBezTo>
                      <a:pt x="230" y="17"/>
                      <a:pt x="205"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g11e770b0bd5_0_1718"/>
              <p:cNvSpPr/>
              <p:nvPr/>
            </p:nvSpPr>
            <p:spPr>
              <a:xfrm>
                <a:off x="8816361" y="4583870"/>
                <a:ext cx="162528" cy="154261"/>
              </a:xfrm>
              <a:custGeom>
                <a:rect b="b" l="l" r="r" t="t"/>
                <a:pathLst>
                  <a:path extrusionOk="0" h="1101" w="1160">
                    <a:moveTo>
                      <a:pt x="170" y="1"/>
                    </a:moveTo>
                    <a:cubicBezTo>
                      <a:pt x="143" y="1"/>
                      <a:pt x="115" y="17"/>
                      <a:pt x="101" y="51"/>
                    </a:cubicBezTo>
                    <a:cubicBezTo>
                      <a:pt x="0" y="305"/>
                      <a:pt x="184" y="606"/>
                      <a:pt x="343" y="790"/>
                    </a:cubicBezTo>
                    <a:cubicBezTo>
                      <a:pt x="508" y="965"/>
                      <a:pt x="759" y="1100"/>
                      <a:pt x="1001" y="1100"/>
                    </a:cubicBezTo>
                    <a:cubicBezTo>
                      <a:pt x="1037" y="1100"/>
                      <a:pt x="1072" y="1097"/>
                      <a:pt x="1106" y="1091"/>
                    </a:cubicBezTo>
                    <a:cubicBezTo>
                      <a:pt x="1159" y="1080"/>
                      <a:pt x="1159" y="997"/>
                      <a:pt x="1112" y="997"/>
                    </a:cubicBezTo>
                    <a:cubicBezTo>
                      <a:pt x="876" y="961"/>
                      <a:pt x="680" y="879"/>
                      <a:pt x="491" y="719"/>
                    </a:cubicBezTo>
                    <a:cubicBezTo>
                      <a:pt x="284" y="530"/>
                      <a:pt x="255" y="323"/>
                      <a:pt x="237" y="62"/>
                    </a:cubicBezTo>
                    <a:cubicBezTo>
                      <a:pt x="231" y="22"/>
                      <a:pt x="201" y="1"/>
                      <a:pt x="1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g11e770b0bd5_0_1718"/>
              <p:cNvSpPr/>
              <p:nvPr/>
            </p:nvSpPr>
            <p:spPr>
              <a:xfrm>
                <a:off x="8965439" y="4553186"/>
                <a:ext cx="100459" cy="169253"/>
              </a:xfrm>
              <a:custGeom>
                <a:rect b="b" l="l" r="r" t="t"/>
                <a:pathLst>
                  <a:path extrusionOk="0" h="1208" w="717">
                    <a:moveTo>
                      <a:pt x="650" y="1"/>
                    </a:moveTo>
                    <a:cubicBezTo>
                      <a:pt x="629" y="1"/>
                      <a:pt x="609" y="10"/>
                      <a:pt x="598" y="33"/>
                    </a:cubicBezTo>
                    <a:cubicBezTo>
                      <a:pt x="421" y="382"/>
                      <a:pt x="521" y="1003"/>
                      <a:pt x="42" y="1109"/>
                    </a:cubicBezTo>
                    <a:cubicBezTo>
                      <a:pt x="1" y="1127"/>
                      <a:pt x="1" y="1186"/>
                      <a:pt x="42" y="1192"/>
                    </a:cubicBezTo>
                    <a:cubicBezTo>
                      <a:pt x="74" y="1202"/>
                      <a:pt x="105" y="1207"/>
                      <a:pt x="134" y="1207"/>
                    </a:cubicBezTo>
                    <a:cubicBezTo>
                      <a:pt x="531" y="1207"/>
                      <a:pt x="711" y="332"/>
                      <a:pt x="716" y="63"/>
                    </a:cubicBezTo>
                    <a:cubicBezTo>
                      <a:pt x="716" y="26"/>
                      <a:pt x="683" y="1"/>
                      <a:pt x="6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g11e770b0bd5_0_1718"/>
              <p:cNvSpPr/>
              <p:nvPr/>
            </p:nvSpPr>
            <p:spPr>
              <a:xfrm>
                <a:off x="8954090" y="4560612"/>
                <a:ext cx="182283" cy="180041"/>
              </a:xfrm>
              <a:custGeom>
                <a:rect b="b" l="l" r="r" t="t"/>
                <a:pathLst>
                  <a:path extrusionOk="0" h="1285" w="1301">
                    <a:moveTo>
                      <a:pt x="1241" y="0"/>
                    </a:moveTo>
                    <a:cubicBezTo>
                      <a:pt x="1215" y="0"/>
                      <a:pt x="1186" y="15"/>
                      <a:pt x="1170" y="45"/>
                    </a:cubicBezTo>
                    <a:cubicBezTo>
                      <a:pt x="1069" y="311"/>
                      <a:pt x="1046" y="566"/>
                      <a:pt x="857" y="784"/>
                    </a:cubicBezTo>
                    <a:cubicBezTo>
                      <a:pt x="655" y="1009"/>
                      <a:pt x="330" y="1092"/>
                      <a:pt x="58" y="1186"/>
                    </a:cubicBezTo>
                    <a:cubicBezTo>
                      <a:pt x="0" y="1208"/>
                      <a:pt x="17" y="1285"/>
                      <a:pt x="64" y="1285"/>
                    </a:cubicBezTo>
                    <a:cubicBezTo>
                      <a:pt x="69" y="1285"/>
                      <a:pt x="75" y="1284"/>
                      <a:pt x="82" y="1281"/>
                    </a:cubicBezTo>
                    <a:cubicBezTo>
                      <a:pt x="395" y="1192"/>
                      <a:pt x="709" y="1121"/>
                      <a:pt x="957" y="891"/>
                    </a:cubicBezTo>
                    <a:cubicBezTo>
                      <a:pt x="1170" y="696"/>
                      <a:pt x="1294" y="341"/>
                      <a:pt x="1300" y="63"/>
                    </a:cubicBezTo>
                    <a:cubicBezTo>
                      <a:pt x="1300" y="21"/>
                      <a:pt x="1272" y="0"/>
                      <a:pt x="12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g11e770b0bd5_0_1718"/>
              <p:cNvSpPr/>
              <p:nvPr/>
            </p:nvSpPr>
            <p:spPr>
              <a:xfrm>
                <a:off x="8891741" y="4782967"/>
                <a:ext cx="46376" cy="149637"/>
              </a:xfrm>
              <a:custGeom>
                <a:rect b="b" l="l" r="r" t="t"/>
                <a:pathLst>
                  <a:path extrusionOk="0" h="1068" w="331">
                    <a:moveTo>
                      <a:pt x="131" y="0"/>
                    </a:moveTo>
                    <a:cubicBezTo>
                      <a:pt x="104" y="0"/>
                      <a:pt x="78" y="15"/>
                      <a:pt x="66" y="49"/>
                    </a:cubicBezTo>
                    <a:cubicBezTo>
                      <a:pt x="0" y="220"/>
                      <a:pt x="24" y="439"/>
                      <a:pt x="42" y="617"/>
                    </a:cubicBezTo>
                    <a:cubicBezTo>
                      <a:pt x="60" y="759"/>
                      <a:pt x="89" y="989"/>
                      <a:pt x="231" y="1060"/>
                    </a:cubicBezTo>
                    <a:cubicBezTo>
                      <a:pt x="239" y="1065"/>
                      <a:pt x="248" y="1068"/>
                      <a:pt x="257" y="1068"/>
                    </a:cubicBezTo>
                    <a:cubicBezTo>
                      <a:pt x="296" y="1068"/>
                      <a:pt x="330" y="1018"/>
                      <a:pt x="296" y="983"/>
                    </a:cubicBezTo>
                    <a:cubicBezTo>
                      <a:pt x="101" y="794"/>
                      <a:pt x="154" y="321"/>
                      <a:pt x="202" y="84"/>
                    </a:cubicBezTo>
                    <a:cubicBezTo>
                      <a:pt x="209" y="32"/>
                      <a:pt x="170" y="0"/>
                      <a:pt x="1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g11e770b0bd5_0_1718"/>
              <p:cNvSpPr/>
              <p:nvPr/>
            </p:nvSpPr>
            <p:spPr>
              <a:xfrm>
                <a:off x="8831213" y="4774700"/>
                <a:ext cx="100179" cy="169533"/>
              </a:xfrm>
              <a:custGeom>
                <a:rect b="b" l="l" r="r" t="t"/>
                <a:pathLst>
                  <a:path extrusionOk="0" h="1210" w="715">
                    <a:moveTo>
                      <a:pt x="297" y="1"/>
                    </a:moveTo>
                    <a:cubicBezTo>
                      <a:pt x="279" y="1"/>
                      <a:pt x="261" y="9"/>
                      <a:pt x="249" y="25"/>
                    </a:cubicBezTo>
                    <a:cubicBezTo>
                      <a:pt x="1" y="404"/>
                      <a:pt x="285" y="995"/>
                      <a:pt x="634" y="1202"/>
                    </a:cubicBezTo>
                    <a:cubicBezTo>
                      <a:pt x="641" y="1207"/>
                      <a:pt x="649" y="1209"/>
                      <a:pt x="656" y="1209"/>
                    </a:cubicBezTo>
                    <a:cubicBezTo>
                      <a:pt x="692" y="1209"/>
                      <a:pt x="714" y="1156"/>
                      <a:pt x="675" y="1131"/>
                    </a:cubicBezTo>
                    <a:cubicBezTo>
                      <a:pt x="492" y="995"/>
                      <a:pt x="385" y="812"/>
                      <a:pt x="338" y="599"/>
                    </a:cubicBezTo>
                    <a:cubicBezTo>
                      <a:pt x="291" y="404"/>
                      <a:pt x="344" y="244"/>
                      <a:pt x="350" y="55"/>
                    </a:cubicBezTo>
                    <a:cubicBezTo>
                      <a:pt x="350" y="19"/>
                      <a:pt x="324" y="1"/>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g11e770b0bd5_0_1718"/>
              <p:cNvSpPr/>
              <p:nvPr/>
            </p:nvSpPr>
            <p:spPr>
              <a:xfrm>
                <a:off x="8817202" y="4768255"/>
                <a:ext cx="111107" cy="185085"/>
              </a:xfrm>
              <a:custGeom>
                <a:rect b="b" l="l" r="r" t="t"/>
                <a:pathLst>
                  <a:path extrusionOk="0" h="1321" w="793">
                    <a:moveTo>
                      <a:pt x="96" y="0"/>
                    </a:moveTo>
                    <a:cubicBezTo>
                      <a:pt x="61" y="0"/>
                      <a:pt x="27" y="24"/>
                      <a:pt x="24" y="71"/>
                    </a:cubicBezTo>
                    <a:cubicBezTo>
                      <a:pt x="0" y="408"/>
                      <a:pt x="95" y="763"/>
                      <a:pt x="302" y="1035"/>
                    </a:cubicBezTo>
                    <a:cubicBezTo>
                      <a:pt x="361" y="1119"/>
                      <a:pt x="550" y="1320"/>
                      <a:pt x="693" y="1320"/>
                    </a:cubicBezTo>
                    <a:cubicBezTo>
                      <a:pt x="720" y="1320"/>
                      <a:pt x="746" y="1313"/>
                      <a:pt x="769" y="1295"/>
                    </a:cubicBezTo>
                    <a:cubicBezTo>
                      <a:pt x="793" y="1278"/>
                      <a:pt x="793" y="1254"/>
                      <a:pt x="769" y="1242"/>
                    </a:cubicBezTo>
                    <a:cubicBezTo>
                      <a:pt x="621" y="1136"/>
                      <a:pt x="485" y="1065"/>
                      <a:pt x="385" y="899"/>
                    </a:cubicBezTo>
                    <a:cubicBezTo>
                      <a:pt x="213" y="657"/>
                      <a:pt x="201" y="361"/>
                      <a:pt x="172" y="71"/>
                    </a:cubicBezTo>
                    <a:cubicBezTo>
                      <a:pt x="166" y="24"/>
                      <a:pt x="130" y="0"/>
                      <a:pt x="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g11e770b0bd5_0_1718"/>
              <p:cNvSpPr/>
              <p:nvPr/>
            </p:nvSpPr>
            <p:spPr>
              <a:xfrm>
                <a:off x="8931112" y="4786750"/>
                <a:ext cx="83365" cy="149217"/>
              </a:xfrm>
              <a:custGeom>
                <a:rect b="b" l="l" r="r" t="t"/>
                <a:pathLst>
                  <a:path extrusionOk="0" h="1065" w="595">
                    <a:moveTo>
                      <a:pt x="480" y="1"/>
                    </a:moveTo>
                    <a:cubicBezTo>
                      <a:pt x="465" y="1"/>
                      <a:pt x="451" y="8"/>
                      <a:pt x="441" y="22"/>
                    </a:cubicBezTo>
                    <a:cubicBezTo>
                      <a:pt x="358" y="158"/>
                      <a:pt x="370" y="347"/>
                      <a:pt x="323" y="495"/>
                    </a:cubicBezTo>
                    <a:cubicBezTo>
                      <a:pt x="293" y="590"/>
                      <a:pt x="252" y="690"/>
                      <a:pt x="199" y="779"/>
                    </a:cubicBezTo>
                    <a:cubicBezTo>
                      <a:pt x="145" y="868"/>
                      <a:pt x="62" y="927"/>
                      <a:pt x="21" y="1004"/>
                    </a:cubicBezTo>
                    <a:cubicBezTo>
                      <a:pt x="0" y="1030"/>
                      <a:pt x="21" y="1065"/>
                      <a:pt x="46" y="1065"/>
                    </a:cubicBezTo>
                    <a:cubicBezTo>
                      <a:pt x="49" y="1065"/>
                      <a:pt x="53" y="1064"/>
                      <a:pt x="57" y="1063"/>
                    </a:cubicBezTo>
                    <a:cubicBezTo>
                      <a:pt x="228" y="1027"/>
                      <a:pt x="346" y="809"/>
                      <a:pt x="411" y="661"/>
                    </a:cubicBezTo>
                    <a:cubicBezTo>
                      <a:pt x="488" y="495"/>
                      <a:pt x="595" y="217"/>
                      <a:pt x="530" y="40"/>
                    </a:cubicBezTo>
                    <a:cubicBezTo>
                      <a:pt x="523" y="15"/>
                      <a:pt x="50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g11e770b0bd5_0_1718"/>
              <p:cNvSpPr/>
              <p:nvPr/>
            </p:nvSpPr>
            <p:spPr>
              <a:xfrm>
                <a:off x="8923266" y="4807486"/>
                <a:ext cx="146695" cy="142912"/>
              </a:xfrm>
              <a:custGeom>
                <a:rect b="b" l="l" r="r" t="t"/>
                <a:pathLst>
                  <a:path extrusionOk="0" h="1020" w="1047">
                    <a:moveTo>
                      <a:pt x="987" y="0"/>
                    </a:moveTo>
                    <a:cubicBezTo>
                      <a:pt x="974" y="0"/>
                      <a:pt x="962" y="5"/>
                      <a:pt x="952" y="16"/>
                    </a:cubicBezTo>
                    <a:cubicBezTo>
                      <a:pt x="834" y="158"/>
                      <a:pt x="763" y="359"/>
                      <a:pt x="663" y="519"/>
                    </a:cubicBezTo>
                    <a:cubicBezTo>
                      <a:pt x="555" y="678"/>
                      <a:pt x="376" y="921"/>
                      <a:pt x="164" y="921"/>
                    </a:cubicBezTo>
                    <a:cubicBezTo>
                      <a:pt x="132" y="921"/>
                      <a:pt x="99" y="916"/>
                      <a:pt x="65" y="903"/>
                    </a:cubicBezTo>
                    <a:cubicBezTo>
                      <a:pt x="60" y="900"/>
                      <a:pt x="55" y="899"/>
                      <a:pt x="51" y="899"/>
                    </a:cubicBezTo>
                    <a:cubicBezTo>
                      <a:pt x="18" y="899"/>
                      <a:pt x="0" y="964"/>
                      <a:pt x="42" y="980"/>
                    </a:cubicBezTo>
                    <a:cubicBezTo>
                      <a:pt x="99" y="1007"/>
                      <a:pt x="155" y="1019"/>
                      <a:pt x="208" y="1019"/>
                    </a:cubicBezTo>
                    <a:cubicBezTo>
                      <a:pt x="375" y="1019"/>
                      <a:pt x="522" y="903"/>
                      <a:pt x="639" y="773"/>
                    </a:cubicBezTo>
                    <a:cubicBezTo>
                      <a:pt x="745" y="666"/>
                      <a:pt x="822" y="530"/>
                      <a:pt x="899" y="400"/>
                    </a:cubicBezTo>
                    <a:cubicBezTo>
                      <a:pt x="958" y="294"/>
                      <a:pt x="1041" y="176"/>
                      <a:pt x="1047" y="51"/>
                    </a:cubicBezTo>
                    <a:cubicBezTo>
                      <a:pt x="1047" y="23"/>
                      <a:pt x="1016" y="0"/>
                      <a:pt x="9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g11e770b0bd5_0_1718"/>
              <p:cNvSpPr/>
              <p:nvPr/>
            </p:nvSpPr>
            <p:spPr>
              <a:xfrm>
                <a:off x="8912337" y="4838450"/>
                <a:ext cx="192231" cy="128341"/>
              </a:xfrm>
              <a:custGeom>
                <a:rect b="b" l="l" r="r" t="t"/>
                <a:pathLst>
                  <a:path extrusionOk="0" h="916" w="1372">
                    <a:moveTo>
                      <a:pt x="1297" y="1"/>
                    </a:moveTo>
                    <a:cubicBezTo>
                      <a:pt x="1279" y="1"/>
                      <a:pt x="1261" y="10"/>
                      <a:pt x="1249" y="31"/>
                    </a:cubicBezTo>
                    <a:cubicBezTo>
                      <a:pt x="1052" y="396"/>
                      <a:pt x="768" y="798"/>
                      <a:pt x="354" y="798"/>
                    </a:cubicBezTo>
                    <a:cubicBezTo>
                      <a:pt x="271" y="798"/>
                      <a:pt x="183" y="782"/>
                      <a:pt x="90" y="747"/>
                    </a:cubicBezTo>
                    <a:cubicBezTo>
                      <a:pt x="84" y="745"/>
                      <a:pt x="78" y="743"/>
                      <a:pt x="72" y="743"/>
                    </a:cubicBezTo>
                    <a:cubicBezTo>
                      <a:pt x="24" y="743"/>
                      <a:pt x="0" y="826"/>
                      <a:pt x="43" y="842"/>
                    </a:cubicBezTo>
                    <a:cubicBezTo>
                      <a:pt x="148" y="892"/>
                      <a:pt x="261" y="915"/>
                      <a:pt x="374" y="915"/>
                    </a:cubicBezTo>
                    <a:cubicBezTo>
                      <a:pt x="830" y="915"/>
                      <a:pt x="1296" y="540"/>
                      <a:pt x="1367" y="85"/>
                    </a:cubicBezTo>
                    <a:cubicBezTo>
                      <a:pt x="1371" y="37"/>
                      <a:pt x="1333"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61" name="Google Shape;161;g11e770b0bd5_0_1718"/>
          <p:cNvSpPr txBox="1"/>
          <p:nvPr>
            <p:ph type="title"/>
          </p:nvPr>
        </p:nvSpPr>
        <p:spPr>
          <a:xfrm>
            <a:off x="713225" y="521225"/>
            <a:ext cx="7717500" cy="12378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62" name="Google Shape;162;g11e770b0bd5_0_1718"/>
          <p:cNvSpPr txBox="1"/>
          <p:nvPr>
            <p:ph idx="1" type="subTitle"/>
          </p:nvPr>
        </p:nvSpPr>
        <p:spPr>
          <a:xfrm>
            <a:off x="713238" y="2136008"/>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3" name="Google Shape;163;g11e770b0bd5_0_1718"/>
          <p:cNvSpPr txBox="1"/>
          <p:nvPr>
            <p:ph idx="2" type="subTitle"/>
          </p:nvPr>
        </p:nvSpPr>
        <p:spPr>
          <a:xfrm>
            <a:off x="713225" y="162102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4" name="Google Shape;164;g11e770b0bd5_0_1718"/>
          <p:cNvSpPr txBox="1"/>
          <p:nvPr>
            <p:ph idx="3" type="subTitle"/>
          </p:nvPr>
        </p:nvSpPr>
        <p:spPr>
          <a:xfrm>
            <a:off x="3429013" y="2136008"/>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5" name="Google Shape;165;g11e770b0bd5_0_1718"/>
          <p:cNvSpPr txBox="1"/>
          <p:nvPr>
            <p:ph idx="4" type="subTitle"/>
          </p:nvPr>
        </p:nvSpPr>
        <p:spPr>
          <a:xfrm>
            <a:off x="3429000" y="162102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6" name="Google Shape;166;g11e770b0bd5_0_1718"/>
          <p:cNvSpPr txBox="1"/>
          <p:nvPr>
            <p:ph idx="5" type="subTitle"/>
          </p:nvPr>
        </p:nvSpPr>
        <p:spPr>
          <a:xfrm>
            <a:off x="6144775" y="2133854"/>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7" name="Google Shape;167;g11e770b0bd5_0_1718"/>
          <p:cNvSpPr txBox="1"/>
          <p:nvPr>
            <p:ph idx="6" type="subTitle"/>
          </p:nvPr>
        </p:nvSpPr>
        <p:spPr>
          <a:xfrm>
            <a:off x="6144775" y="1618869"/>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8" name="Google Shape;168;g11e770b0bd5_0_1718"/>
          <p:cNvSpPr txBox="1"/>
          <p:nvPr>
            <p:ph idx="7" type="subTitle"/>
          </p:nvPr>
        </p:nvSpPr>
        <p:spPr>
          <a:xfrm>
            <a:off x="2071113" y="3291858"/>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9" name="Google Shape;169;g11e770b0bd5_0_1718"/>
          <p:cNvSpPr txBox="1"/>
          <p:nvPr>
            <p:ph idx="8" type="subTitle"/>
          </p:nvPr>
        </p:nvSpPr>
        <p:spPr>
          <a:xfrm>
            <a:off x="2071113" y="277687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70" name="Google Shape;170;g11e770b0bd5_0_1718"/>
          <p:cNvSpPr txBox="1"/>
          <p:nvPr>
            <p:ph idx="9" type="subTitle"/>
          </p:nvPr>
        </p:nvSpPr>
        <p:spPr>
          <a:xfrm>
            <a:off x="4786888" y="3291858"/>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71" name="Google Shape;171;g11e770b0bd5_0_1718"/>
          <p:cNvSpPr txBox="1"/>
          <p:nvPr>
            <p:ph idx="13" type="subTitle"/>
          </p:nvPr>
        </p:nvSpPr>
        <p:spPr>
          <a:xfrm>
            <a:off x="4786888" y="277687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72" name="Google Shape;172;g11e770b0bd5_0_1718"/>
          <p:cNvSpPr/>
          <p:nvPr/>
        </p:nvSpPr>
        <p:spPr>
          <a:xfrm>
            <a:off x="-384500" y="367035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3" name="Google Shape;173;g11e770b0bd5_0_1718"/>
          <p:cNvGrpSpPr/>
          <p:nvPr/>
        </p:nvGrpSpPr>
        <p:grpSpPr>
          <a:xfrm>
            <a:off x="-288476" y="3365993"/>
            <a:ext cx="1664241" cy="1777507"/>
            <a:chOff x="-574226" y="3579893"/>
            <a:chExt cx="1664241" cy="1777507"/>
          </a:xfrm>
        </p:grpSpPr>
        <p:sp>
          <p:nvSpPr>
            <p:cNvPr id="174" name="Google Shape;174;g11e770b0bd5_0_1718"/>
            <p:cNvSpPr/>
            <p:nvPr/>
          </p:nvSpPr>
          <p:spPr>
            <a:xfrm>
              <a:off x="132332" y="3652961"/>
              <a:ext cx="293453" cy="166944"/>
            </a:xfrm>
            <a:custGeom>
              <a:rect b="b" l="l" r="r" t="t"/>
              <a:pathLst>
                <a:path extrusionOk="0" h="706" w="1241">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g11e770b0bd5_0_1718"/>
            <p:cNvSpPr/>
            <p:nvPr/>
          </p:nvSpPr>
          <p:spPr>
            <a:xfrm>
              <a:off x="-574226" y="4327122"/>
              <a:ext cx="721691" cy="1030278"/>
            </a:xfrm>
            <a:custGeom>
              <a:rect b="b" l="l" r="r" t="t"/>
              <a:pathLst>
                <a:path extrusionOk="0" h="4357" w="3052">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g11e770b0bd5_0_1718"/>
            <p:cNvSpPr/>
            <p:nvPr/>
          </p:nvSpPr>
          <p:spPr>
            <a:xfrm>
              <a:off x="-462614" y="4388840"/>
              <a:ext cx="250416" cy="170964"/>
            </a:xfrm>
            <a:custGeom>
              <a:rect b="b" l="l" r="r" t="t"/>
              <a:pathLst>
                <a:path extrusionOk="0" h="723" w="1059">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g11e770b0bd5_0_1718"/>
            <p:cNvSpPr/>
            <p:nvPr/>
          </p:nvSpPr>
          <p:spPr>
            <a:xfrm>
              <a:off x="317957" y="4497614"/>
              <a:ext cx="772058" cy="847254"/>
            </a:xfrm>
            <a:custGeom>
              <a:rect b="b" l="l" r="r" t="t"/>
              <a:pathLst>
                <a:path extrusionOk="0" h="3583" w="3265">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g11e770b0bd5_0_1718"/>
            <p:cNvSpPr/>
            <p:nvPr/>
          </p:nvSpPr>
          <p:spPr>
            <a:xfrm>
              <a:off x="-72211" y="3579893"/>
              <a:ext cx="544106" cy="1768049"/>
            </a:xfrm>
            <a:custGeom>
              <a:rect b="b" l="l" r="r" t="t"/>
              <a:pathLst>
                <a:path extrusionOk="0" h="7477" w="2301">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g11e770b0bd5_0_1718"/>
            <p:cNvSpPr/>
            <p:nvPr/>
          </p:nvSpPr>
          <p:spPr>
            <a:xfrm>
              <a:off x="212966" y="4073868"/>
              <a:ext cx="576502" cy="1275019"/>
            </a:xfrm>
            <a:custGeom>
              <a:rect b="b" l="l" r="r" t="t"/>
              <a:pathLst>
                <a:path extrusionOk="0" h="5392" w="2438">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g11e770b0bd5_0_1718"/>
            <p:cNvSpPr/>
            <p:nvPr/>
          </p:nvSpPr>
          <p:spPr>
            <a:xfrm>
              <a:off x="545909" y="4125418"/>
              <a:ext cx="218257" cy="162688"/>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g11e770b0bd5_0_1718"/>
            <p:cNvSpPr/>
            <p:nvPr/>
          </p:nvSpPr>
          <p:spPr>
            <a:xfrm>
              <a:off x="758491" y="4551528"/>
              <a:ext cx="214001" cy="170964"/>
            </a:xfrm>
            <a:custGeom>
              <a:rect b="b" l="l" r="r" t="t"/>
              <a:pathLst>
                <a:path extrusionOk="0" h="723" w="905">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g11e770b0bd5_0_1718"/>
            <p:cNvSpPr/>
            <p:nvPr/>
          </p:nvSpPr>
          <p:spPr>
            <a:xfrm>
              <a:off x="88695" y="3668229"/>
              <a:ext cx="343363" cy="255900"/>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3" name="Shape 183"/>
        <p:cNvGrpSpPr/>
        <p:nvPr/>
      </p:nvGrpSpPr>
      <p:grpSpPr>
        <a:xfrm>
          <a:off x="0" y="0"/>
          <a:ext cx="0" cy="0"/>
          <a:chOff x="0" y="0"/>
          <a:chExt cx="0" cy="0"/>
        </a:xfrm>
      </p:grpSpPr>
      <p:sp>
        <p:nvSpPr>
          <p:cNvPr id="184" name="Google Shape;184;g11e770b0bd5_0_1805"/>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85" name="Google Shape;185;g11e770b0bd5_0_1805"/>
          <p:cNvSpPr txBox="1"/>
          <p:nvPr>
            <p:ph idx="1" type="body"/>
          </p:nvPr>
        </p:nvSpPr>
        <p:spPr>
          <a:xfrm>
            <a:off x="713225" y="1434650"/>
            <a:ext cx="7717500" cy="34773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Montserrat"/>
                <a:ea typeface="Montserrat"/>
                <a:cs typeface="Montserrat"/>
                <a:sym typeface="Montserrat"/>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Montserrat"/>
                <a:ea typeface="Montserrat"/>
                <a:cs typeface="Montserrat"/>
                <a:sym typeface="Montserrat"/>
              </a:defRPr>
            </a:lvl2pPr>
            <a:lvl3pPr indent="-317500" lvl="2" marL="1371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86" name="Google Shape;186;g11e770b0bd5_0_1805"/>
          <p:cNvSpPr/>
          <p:nvPr/>
        </p:nvSpPr>
        <p:spPr>
          <a:xfrm flipH="1">
            <a:off x="8290850" y="3883213"/>
            <a:ext cx="1706307" cy="1778297"/>
          </a:xfrm>
          <a:custGeom>
            <a:rect b="b" l="l" r="r" t="t"/>
            <a:pathLst>
              <a:path extrusionOk="0" h="8816" w="8459">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7" name="Shape 187"/>
        <p:cNvGrpSpPr/>
        <p:nvPr/>
      </p:nvGrpSpPr>
      <p:grpSpPr>
        <a:xfrm>
          <a:off x="0" y="0"/>
          <a:ext cx="0" cy="0"/>
          <a:chOff x="0" y="0"/>
          <a:chExt cx="0" cy="0"/>
        </a:xfrm>
      </p:grpSpPr>
      <p:sp>
        <p:nvSpPr>
          <p:cNvPr id="188" name="Google Shape;188;g11e770b0bd5_0_1809"/>
          <p:cNvSpPr/>
          <p:nvPr/>
        </p:nvSpPr>
        <p:spPr>
          <a:xfrm>
            <a:off x="-381575" y="3480050"/>
            <a:ext cx="12675228"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9" name="Google Shape;189;g11e770b0bd5_0_1809"/>
          <p:cNvGrpSpPr/>
          <p:nvPr/>
        </p:nvGrpSpPr>
        <p:grpSpPr>
          <a:xfrm>
            <a:off x="-855075" y="-588687"/>
            <a:ext cx="4604462" cy="1377211"/>
            <a:chOff x="-981900" y="423788"/>
            <a:chExt cx="4604462" cy="1377211"/>
          </a:xfrm>
        </p:grpSpPr>
        <p:sp>
          <p:nvSpPr>
            <p:cNvPr id="190" name="Google Shape;190;g11e770b0bd5_0_1809"/>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g11e770b0bd5_0_1809"/>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g11e770b0bd5_0_1809"/>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g11e770b0bd5_0_1809"/>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g11e770b0bd5_0_1809"/>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g11e770b0bd5_0_1809"/>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g11e770b0bd5_0_1809"/>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g11e770b0bd5_0_1809"/>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g11e770b0bd5_0_1809"/>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g11e770b0bd5_0_1809"/>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g11e770b0bd5_0_1809"/>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g11e770b0bd5_0_1809"/>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g11e770b0bd5_0_1809"/>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g11e770b0bd5_0_1809"/>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g11e770b0bd5_0_1809"/>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g11e770b0bd5_0_1809"/>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g11e770b0bd5_0_1809"/>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7" name="Google Shape;207;g11e770b0bd5_0_1809"/>
          <p:cNvSpPr txBox="1"/>
          <p:nvPr>
            <p:ph type="title"/>
          </p:nvPr>
        </p:nvSpPr>
        <p:spPr>
          <a:xfrm>
            <a:off x="4054625" y="521200"/>
            <a:ext cx="4376100" cy="11616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08" name="Google Shape;208;g11e770b0bd5_0_1809"/>
          <p:cNvSpPr txBox="1"/>
          <p:nvPr>
            <p:ph idx="1" type="subTitle"/>
          </p:nvPr>
        </p:nvSpPr>
        <p:spPr>
          <a:xfrm>
            <a:off x="4054475" y="1911096"/>
            <a:ext cx="4376100" cy="20865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09" name="Shape 209"/>
        <p:cNvGrpSpPr/>
        <p:nvPr/>
      </p:nvGrpSpPr>
      <p:grpSpPr>
        <a:xfrm>
          <a:off x="0" y="0"/>
          <a:ext cx="0" cy="0"/>
          <a:chOff x="0" y="0"/>
          <a:chExt cx="0" cy="0"/>
        </a:xfrm>
      </p:grpSpPr>
      <p:sp>
        <p:nvSpPr>
          <p:cNvPr id="210" name="Google Shape;210;g11e770b0bd5_0_1831"/>
          <p:cNvSpPr txBox="1"/>
          <p:nvPr>
            <p:ph type="title"/>
          </p:nvPr>
        </p:nvSpPr>
        <p:spPr>
          <a:xfrm>
            <a:off x="713225" y="3090675"/>
            <a:ext cx="4662000" cy="17037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Clr>
                <a:schemeClr val="accent1"/>
              </a:buClr>
              <a:buSzPts val="3600"/>
              <a:buFont typeface="Anton"/>
              <a:buNone/>
              <a:defRPr sz="3600">
                <a:solidFill>
                  <a:schemeClr val="accent1"/>
                </a:solidFill>
              </a:defRPr>
            </a:lvl1pPr>
            <a:lvl2pPr lvl="1" rtl="0" algn="l">
              <a:lnSpc>
                <a:spcPct val="100000"/>
              </a:lnSpc>
              <a:spcBef>
                <a:spcPts val="0"/>
              </a:spcBef>
              <a:spcAft>
                <a:spcPts val="0"/>
              </a:spcAft>
              <a:buClr>
                <a:schemeClr val="dk1"/>
              </a:buClr>
              <a:buSzPts val="2800"/>
              <a:buNone/>
              <a:defRPr sz="2800">
                <a:solidFill>
                  <a:schemeClr val="dk1"/>
                </a:solidFill>
              </a:defRPr>
            </a:lvl2pPr>
            <a:lvl3pPr lvl="2" rtl="0" algn="l">
              <a:lnSpc>
                <a:spcPct val="100000"/>
              </a:lnSpc>
              <a:spcBef>
                <a:spcPts val="0"/>
              </a:spcBef>
              <a:spcAft>
                <a:spcPts val="0"/>
              </a:spcAft>
              <a:buClr>
                <a:schemeClr val="dk1"/>
              </a:buClr>
              <a:buSzPts val="2800"/>
              <a:buNone/>
              <a:defRPr sz="2800">
                <a:solidFill>
                  <a:schemeClr val="dk1"/>
                </a:solidFill>
              </a:defRPr>
            </a:lvl3pPr>
            <a:lvl4pPr lvl="3" rtl="0" algn="l">
              <a:lnSpc>
                <a:spcPct val="100000"/>
              </a:lnSpc>
              <a:spcBef>
                <a:spcPts val="0"/>
              </a:spcBef>
              <a:spcAft>
                <a:spcPts val="0"/>
              </a:spcAft>
              <a:buClr>
                <a:schemeClr val="dk1"/>
              </a:buClr>
              <a:buSzPts val="2800"/>
              <a:buNone/>
              <a:defRPr sz="2800">
                <a:solidFill>
                  <a:schemeClr val="dk1"/>
                </a:solidFill>
              </a:defRPr>
            </a:lvl4pPr>
            <a:lvl5pPr lvl="4" rtl="0" algn="l">
              <a:lnSpc>
                <a:spcPct val="100000"/>
              </a:lnSpc>
              <a:spcBef>
                <a:spcPts val="0"/>
              </a:spcBef>
              <a:spcAft>
                <a:spcPts val="0"/>
              </a:spcAft>
              <a:buClr>
                <a:schemeClr val="dk1"/>
              </a:buClr>
              <a:buSzPts val="2800"/>
              <a:buNone/>
              <a:defRPr sz="2800">
                <a:solidFill>
                  <a:schemeClr val="dk1"/>
                </a:solidFill>
              </a:defRPr>
            </a:lvl5pPr>
            <a:lvl6pPr lvl="5" rtl="0" algn="l">
              <a:lnSpc>
                <a:spcPct val="100000"/>
              </a:lnSpc>
              <a:spcBef>
                <a:spcPts val="0"/>
              </a:spcBef>
              <a:spcAft>
                <a:spcPts val="0"/>
              </a:spcAft>
              <a:buClr>
                <a:schemeClr val="dk1"/>
              </a:buClr>
              <a:buSzPts val="2800"/>
              <a:buNone/>
              <a:defRPr sz="2800">
                <a:solidFill>
                  <a:schemeClr val="dk1"/>
                </a:solidFill>
              </a:defRPr>
            </a:lvl6pPr>
            <a:lvl7pPr lvl="6" rtl="0" algn="l">
              <a:lnSpc>
                <a:spcPct val="100000"/>
              </a:lnSpc>
              <a:spcBef>
                <a:spcPts val="0"/>
              </a:spcBef>
              <a:spcAft>
                <a:spcPts val="0"/>
              </a:spcAft>
              <a:buClr>
                <a:schemeClr val="dk1"/>
              </a:buClr>
              <a:buSzPts val="2800"/>
              <a:buNone/>
              <a:defRPr sz="2800">
                <a:solidFill>
                  <a:schemeClr val="dk1"/>
                </a:solidFill>
              </a:defRPr>
            </a:lvl7pPr>
            <a:lvl8pPr lvl="7" rtl="0" algn="l">
              <a:lnSpc>
                <a:spcPct val="100000"/>
              </a:lnSpc>
              <a:spcBef>
                <a:spcPts val="0"/>
              </a:spcBef>
              <a:spcAft>
                <a:spcPts val="0"/>
              </a:spcAft>
              <a:buClr>
                <a:schemeClr val="dk1"/>
              </a:buClr>
              <a:buSzPts val="2800"/>
              <a:buNone/>
              <a:defRPr sz="2800">
                <a:solidFill>
                  <a:schemeClr val="dk1"/>
                </a:solidFill>
              </a:defRPr>
            </a:lvl8pPr>
            <a:lvl9pPr lvl="8" rtl="0" algn="l">
              <a:lnSpc>
                <a:spcPct val="100000"/>
              </a:lnSpc>
              <a:spcBef>
                <a:spcPts val="0"/>
              </a:spcBef>
              <a:spcAft>
                <a:spcPts val="0"/>
              </a:spcAft>
              <a:buClr>
                <a:schemeClr val="dk1"/>
              </a:buClr>
              <a:buSzPts val="2800"/>
              <a:buNone/>
              <a:defRPr sz="2800">
                <a:solidFill>
                  <a:schemeClr val="dk1"/>
                </a:solidFill>
              </a:defRPr>
            </a:lvl9pPr>
          </a:lstStyle>
          <a:p/>
        </p:txBody>
      </p:sp>
      <p:sp>
        <p:nvSpPr>
          <p:cNvPr id="211" name="Google Shape;211;g11e770b0bd5_0_1831"/>
          <p:cNvSpPr/>
          <p:nvPr/>
        </p:nvSpPr>
        <p:spPr>
          <a:xfrm>
            <a:off x="-85725" y="2566343"/>
            <a:ext cx="9429739" cy="2843870"/>
          </a:xfrm>
          <a:custGeom>
            <a:rect b="b" l="l" r="r" t="t"/>
            <a:pathLst>
              <a:path extrusionOk="0" h="15476" w="53228">
                <a:moveTo>
                  <a:pt x="11548" y="0"/>
                </a:moveTo>
                <a:cubicBezTo>
                  <a:pt x="11453" y="0"/>
                  <a:pt x="11358" y="2"/>
                  <a:pt x="11266" y="5"/>
                </a:cubicBezTo>
                <a:cubicBezTo>
                  <a:pt x="11142" y="8"/>
                  <a:pt x="11016" y="9"/>
                  <a:pt x="10891" y="9"/>
                </a:cubicBezTo>
                <a:cubicBezTo>
                  <a:pt x="10758" y="9"/>
                  <a:pt x="10625" y="8"/>
                  <a:pt x="10492" y="8"/>
                </a:cubicBezTo>
                <a:cubicBezTo>
                  <a:pt x="10328" y="8"/>
                  <a:pt x="10164" y="10"/>
                  <a:pt x="10001" y="16"/>
                </a:cubicBezTo>
                <a:cubicBezTo>
                  <a:pt x="9847" y="22"/>
                  <a:pt x="9699" y="28"/>
                  <a:pt x="9551" y="52"/>
                </a:cubicBezTo>
                <a:cubicBezTo>
                  <a:pt x="8250" y="170"/>
                  <a:pt x="6943" y="235"/>
                  <a:pt x="5654" y="507"/>
                </a:cubicBezTo>
                <a:cubicBezTo>
                  <a:pt x="5051" y="626"/>
                  <a:pt x="4430" y="697"/>
                  <a:pt x="3826" y="850"/>
                </a:cubicBezTo>
                <a:cubicBezTo>
                  <a:pt x="2815" y="1093"/>
                  <a:pt x="1816" y="1383"/>
                  <a:pt x="822" y="1678"/>
                </a:cubicBezTo>
                <a:cubicBezTo>
                  <a:pt x="544" y="1755"/>
                  <a:pt x="272" y="1850"/>
                  <a:pt x="0" y="1944"/>
                </a:cubicBezTo>
                <a:lnTo>
                  <a:pt x="0" y="15476"/>
                </a:lnTo>
                <a:lnTo>
                  <a:pt x="53227" y="15476"/>
                </a:lnTo>
                <a:lnTo>
                  <a:pt x="53227" y="7084"/>
                </a:lnTo>
                <a:cubicBezTo>
                  <a:pt x="52996" y="7125"/>
                  <a:pt x="52772" y="7173"/>
                  <a:pt x="52535" y="7208"/>
                </a:cubicBezTo>
                <a:cubicBezTo>
                  <a:pt x="51654" y="7362"/>
                  <a:pt x="50761" y="7480"/>
                  <a:pt x="49862" y="7551"/>
                </a:cubicBezTo>
                <a:cubicBezTo>
                  <a:pt x="49738" y="7557"/>
                  <a:pt x="49608" y="7563"/>
                  <a:pt x="49478" y="7569"/>
                </a:cubicBezTo>
                <a:cubicBezTo>
                  <a:pt x="48821" y="7598"/>
                  <a:pt x="48159" y="7581"/>
                  <a:pt x="47496" y="7592"/>
                </a:cubicBezTo>
                <a:cubicBezTo>
                  <a:pt x="47408" y="7594"/>
                  <a:pt x="47319" y="7595"/>
                  <a:pt x="47231" y="7595"/>
                </a:cubicBezTo>
                <a:cubicBezTo>
                  <a:pt x="46344" y="7595"/>
                  <a:pt x="45457" y="7516"/>
                  <a:pt x="44581" y="7403"/>
                </a:cubicBezTo>
                <a:cubicBezTo>
                  <a:pt x="43492" y="7232"/>
                  <a:pt x="42398" y="7090"/>
                  <a:pt x="41310" y="6877"/>
                </a:cubicBezTo>
                <a:cubicBezTo>
                  <a:pt x="39317" y="6469"/>
                  <a:pt x="37336" y="5901"/>
                  <a:pt x="35366" y="5256"/>
                </a:cubicBezTo>
                <a:cubicBezTo>
                  <a:pt x="32741" y="4399"/>
                  <a:pt x="30127" y="3512"/>
                  <a:pt x="27501" y="2654"/>
                </a:cubicBezTo>
                <a:cubicBezTo>
                  <a:pt x="24378" y="1619"/>
                  <a:pt x="21226" y="833"/>
                  <a:pt x="18038" y="401"/>
                </a:cubicBezTo>
                <a:cubicBezTo>
                  <a:pt x="16920" y="259"/>
                  <a:pt x="15814" y="147"/>
                  <a:pt x="14697" y="58"/>
                </a:cubicBezTo>
                <a:cubicBezTo>
                  <a:pt x="13744" y="5"/>
                  <a:pt x="12780" y="22"/>
                  <a:pt x="11834" y="5"/>
                </a:cubicBezTo>
                <a:cubicBezTo>
                  <a:pt x="11740" y="2"/>
                  <a:pt x="11643" y="0"/>
                  <a:pt x="1154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g11e770b0bd5_0_1831"/>
          <p:cNvSpPr/>
          <p:nvPr/>
        </p:nvSpPr>
        <p:spPr>
          <a:xfrm>
            <a:off x="-85725" y="2565975"/>
            <a:ext cx="9429739" cy="2844237"/>
          </a:xfrm>
          <a:custGeom>
            <a:rect b="b" l="l" r="r" t="t"/>
            <a:pathLst>
              <a:path extrusionOk="0" h="15478" w="53228">
                <a:moveTo>
                  <a:pt x="8972" y="1"/>
                </a:moveTo>
                <a:cubicBezTo>
                  <a:pt x="8818" y="1"/>
                  <a:pt x="8670" y="12"/>
                  <a:pt x="8522" y="18"/>
                </a:cubicBezTo>
                <a:cubicBezTo>
                  <a:pt x="7215" y="83"/>
                  <a:pt x="5908" y="101"/>
                  <a:pt x="4613" y="308"/>
                </a:cubicBezTo>
                <a:cubicBezTo>
                  <a:pt x="3998" y="397"/>
                  <a:pt x="3377" y="438"/>
                  <a:pt x="2774" y="574"/>
                </a:cubicBezTo>
                <a:cubicBezTo>
                  <a:pt x="1839" y="758"/>
                  <a:pt x="917" y="976"/>
                  <a:pt x="0" y="1207"/>
                </a:cubicBezTo>
                <a:lnTo>
                  <a:pt x="0" y="15478"/>
                </a:lnTo>
                <a:lnTo>
                  <a:pt x="53227" y="15478"/>
                </a:lnTo>
                <a:lnTo>
                  <a:pt x="53227" y="8647"/>
                </a:lnTo>
                <a:cubicBezTo>
                  <a:pt x="52547" y="8783"/>
                  <a:pt x="51861" y="8896"/>
                  <a:pt x="51163" y="8984"/>
                </a:cubicBezTo>
                <a:cubicBezTo>
                  <a:pt x="50276" y="9103"/>
                  <a:pt x="49383" y="9185"/>
                  <a:pt x="48484" y="9209"/>
                </a:cubicBezTo>
                <a:cubicBezTo>
                  <a:pt x="48354" y="9215"/>
                  <a:pt x="48224" y="9215"/>
                  <a:pt x="48100" y="9215"/>
                </a:cubicBezTo>
                <a:cubicBezTo>
                  <a:pt x="47437" y="9215"/>
                  <a:pt x="46775" y="9162"/>
                  <a:pt x="46118" y="9156"/>
                </a:cubicBezTo>
                <a:cubicBezTo>
                  <a:pt x="45143" y="9132"/>
                  <a:pt x="44173" y="9008"/>
                  <a:pt x="43203" y="8836"/>
                </a:cubicBezTo>
                <a:cubicBezTo>
                  <a:pt x="42126" y="8623"/>
                  <a:pt x="41038" y="8440"/>
                  <a:pt x="39956" y="8174"/>
                </a:cubicBezTo>
                <a:cubicBezTo>
                  <a:pt x="37981" y="7683"/>
                  <a:pt x="36023" y="7033"/>
                  <a:pt x="34089" y="6299"/>
                </a:cubicBezTo>
                <a:cubicBezTo>
                  <a:pt x="31499" y="5335"/>
                  <a:pt x="28926" y="4342"/>
                  <a:pt x="26342" y="3372"/>
                </a:cubicBezTo>
                <a:cubicBezTo>
                  <a:pt x="23266" y="2207"/>
                  <a:pt x="20144" y="1296"/>
                  <a:pt x="16980" y="728"/>
                </a:cubicBezTo>
                <a:cubicBezTo>
                  <a:pt x="15874" y="545"/>
                  <a:pt x="14762" y="379"/>
                  <a:pt x="13662" y="249"/>
                </a:cubicBezTo>
                <a:cubicBezTo>
                  <a:pt x="12710" y="160"/>
                  <a:pt x="11751" y="131"/>
                  <a:pt x="10805" y="78"/>
                </a:cubicBezTo>
                <a:cubicBezTo>
                  <a:pt x="10616" y="60"/>
                  <a:pt x="10421" y="48"/>
                  <a:pt x="10237" y="48"/>
                </a:cubicBezTo>
                <a:cubicBezTo>
                  <a:pt x="9818" y="30"/>
                  <a:pt x="9398" y="1"/>
                  <a:pt x="89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13" name="Shape 213"/>
        <p:cNvGrpSpPr/>
        <p:nvPr/>
      </p:nvGrpSpPr>
      <p:grpSpPr>
        <a:xfrm>
          <a:off x="0" y="0"/>
          <a:ext cx="0" cy="0"/>
          <a:chOff x="0" y="0"/>
          <a:chExt cx="0" cy="0"/>
        </a:xfrm>
      </p:grpSpPr>
      <p:sp>
        <p:nvSpPr>
          <p:cNvPr id="214" name="Google Shape;214;g11e770b0bd5_0_1835"/>
          <p:cNvSpPr/>
          <p:nvPr/>
        </p:nvSpPr>
        <p:spPr>
          <a:xfrm>
            <a:off x="-1555750" y="3450275"/>
            <a:ext cx="1344938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g11e770b0bd5_0_1835"/>
          <p:cNvSpPr txBox="1"/>
          <p:nvPr>
            <p:ph hasCustomPrompt="1" type="title"/>
          </p:nvPr>
        </p:nvSpPr>
        <p:spPr>
          <a:xfrm>
            <a:off x="713250" y="1764175"/>
            <a:ext cx="7717500" cy="10971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sz="7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216" name="Google Shape;216;g11e770b0bd5_0_1835"/>
          <p:cNvSpPr txBox="1"/>
          <p:nvPr>
            <p:ph idx="1" type="subTitle"/>
          </p:nvPr>
        </p:nvSpPr>
        <p:spPr>
          <a:xfrm>
            <a:off x="713250" y="3054096"/>
            <a:ext cx="7717500" cy="303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2800"/>
              <a:buFont typeface="Arial"/>
              <a:buNone/>
              <a:defRPr b="0" i="0" sz="1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grpSp>
        <p:nvGrpSpPr>
          <p:cNvPr id="217" name="Google Shape;217;g11e770b0bd5_0_1835"/>
          <p:cNvGrpSpPr/>
          <p:nvPr/>
        </p:nvGrpSpPr>
        <p:grpSpPr>
          <a:xfrm>
            <a:off x="2269769" y="3478613"/>
            <a:ext cx="4604462" cy="1377211"/>
            <a:chOff x="-981900" y="423788"/>
            <a:chExt cx="4604462" cy="1377211"/>
          </a:xfrm>
        </p:grpSpPr>
        <p:sp>
          <p:nvSpPr>
            <p:cNvPr id="218" name="Google Shape;218;g11e770b0bd5_0_1835"/>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g11e770b0bd5_0_1835"/>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g11e770b0bd5_0_1835"/>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g11e770b0bd5_0_1835"/>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g11e770b0bd5_0_1835"/>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g11e770b0bd5_0_1835"/>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g11e770b0bd5_0_1835"/>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g11e770b0bd5_0_1835"/>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g11e770b0bd5_0_1835"/>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g11e770b0bd5_0_1835"/>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g11e770b0bd5_0_1835"/>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g11e770b0bd5_0_1835"/>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g11e770b0bd5_0_1835"/>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g11e770b0bd5_0_1835"/>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g11e770b0bd5_0_1835"/>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g11e770b0bd5_0_1835"/>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g11e770b0bd5_0_1835"/>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1">
    <p:spTree>
      <p:nvGrpSpPr>
        <p:cNvPr id="235" name="Shape 235"/>
        <p:cNvGrpSpPr/>
        <p:nvPr/>
      </p:nvGrpSpPr>
      <p:grpSpPr>
        <a:xfrm>
          <a:off x="0" y="0"/>
          <a:ext cx="0" cy="0"/>
          <a:chOff x="0" y="0"/>
          <a:chExt cx="0" cy="0"/>
        </a:xfrm>
      </p:grpSpPr>
      <p:sp>
        <p:nvSpPr>
          <p:cNvPr id="236" name="Google Shape;236;g11e770b0bd5_0_1857"/>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237" name="Google Shape;237;g11e770b0bd5_0_1857"/>
          <p:cNvSpPr/>
          <p:nvPr/>
        </p:nvSpPr>
        <p:spPr>
          <a:xfrm>
            <a:off x="129850" y="373930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8" name="Google Shape;238;g11e770b0bd5_0_1857"/>
          <p:cNvGrpSpPr/>
          <p:nvPr/>
        </p:nvGrpSpPr>
        <p:grpSpPr>
          <a:xfrm rot="-1379063">
            <a:off x="8541194" y="3054736"/>
            <a:ext cx="2064577" cy="1826693"/>
            <a:chOff x="3451950" y="4252825"/>
            <a:chExt cx="218275" cy="193125"/>
          </a:xfrm>
        </p:grpSpPr>
        <p:sp>
          <p:nvSpPr>
            <p:cNvPr id="239" name="Google Shape;239;g11e770b0bd5_0_1857"/>
            <p:cNvSpPr/>
            <p:nvPr/>
          </p:nvSpPr>
          <p:spPr>
            <a:xfrm>
              <a:off x="3478875" y="4311300"/>
              <a:ext cx="81175" cy="123700"/>
            </a:xfrm>
            <a:custGeom>
              <a:rect b="b" l="l" r="r" t="t"/>
              <a:pathLst>
                <a:path extrusionOk="0" h="4948" w="3247">
                  <a:moveTo>
                    <a:pt x="121" y="1"/>
                  </a:moveTo>
                  <a:cubicBezTo>
                    <a:pt x="56" y="1"/>
                    <a:pt x="1" y="68"/>
                    <a:pt x="18" y="144"/>
                  </a:cubicBezTo>
                  <a:cubicBezTo>
                    <a:pt x="83" y="516"/>
                    <a:pt x="367" y="800"/>
                    <a:pt x="609" y="1078"/>
                  </a:cubicBezTo>
                  <a:cubicBezTo>
                    <a:pt x="922" y="1433"/>
                    <a:pt x="1224" y="1788"/>
                    <a:pt x="1514" y="2160"/>
                  </a:cubicBezTo>
                  <a:cubicBezTo>
                    <a:pt x="1798" y="2521"/>
                    <a:pt x="2058" y="2906"/>
                    <a:pt x="2283" y="3314"/>
                  </a:cubicBezTo>
                  <a:cubicBezTo>
                    <a:pt x="2407" y="3538"/>
                    <a:pt x="2496" y="3787"/>
                    <a:pt x="2561" y="4035"/>
                  </a:cubicBezTo>
                  <a:cubicBezTo>
                    <a:pt x="2626" y="4284"/>
                    <a:pt x="2578" y="4508"/>
                    <a:pt x="2567" y="4751"/>
                  </a:cubicBezTo>
                  <a:cubicBezTo>
                    <a:pt x="2563" y="4880"/>
                    <a:pt x="2664" y="4947"/>
                    <a:pt x="2767" y="4947"/>
                  </a:cubicBezTo>
                  <a:cubicBezTo>
                    <a:pt x="2852" y="4947"/>
                    <a:pt x="2939" y="4901"/>
                    <a:pt x="2969" y="4804"/>
                  </a:cubicBezTo>
                  <a:cubicBezTo>
                    <a:pt x="3247" y="3911"/>
                    <a:pt x="2643" y="2977"/>
                    <a:pt x="2147" y="2285"/>
                  </a:cubicBezTo>
                  <a:cubicBezTo>
                    <a:pt x="1573" y="1469"/>
                    <a:pt x="881" y="753"/>
                    <a:pt x="201" y="37"/>
                  </a:cubicBezTo>
                  <a:cubicBezTo>
                    <a:pt x="175" y="12"/>
                    <a:pt x="148" y="1"/>
                    <a:pt x="1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g11e770b0bd5_0_1857"/>
            <p:cNvSpPr/>
            <p:nvPr/>
          </p:nvSpPr>
          <p:spPr>
            <a:xfrm>
              <a:off x="3538225" y="4395300"/>
              <a:ext cx="48875" cy="50650"/>
            </a:xfrm>
            <a:custGeom>
              <a:rect b="b" l="l" r="r" t="t"/>
              <a:pathLst>
                <a:path extrusionOk="0" h="2026" w="1955">
                  <a:moveTo>
                    <a:pt x="1207" y="0"/>
                  </a:moveTo>
                  <a:cubicBezTo>
                    <a:pt x="1058" y="0"/>
                    <a:pt x="912" y="61"/>
                    <a:pt x="796" y="190"/>
                  </a:cubicBezTo>
                  <a:cubicBezTo>
                    <a:pt x="624" y="380"/>
                    <a:pt x="630" y="675"/>
                    <a:pt x="648" y="912"/>
                  </a:cubicBezTo>
                  <a:cubicBezTo>
                    <a:pt x="654" y="1042"/>
                    <a:pt x="678" y="1172"/>
                    <a:pt x="689" y="1296"/>
                  </a:cubicBezTo>
                  <a:cubicBezTo>
                    <a:pt x="695" y="1373"/>
                    <a:pt x="719" y="1438"/>
                    <a:pt x="725" y="1515"/>
                  </a:cubicBezTo>
                  <a:cubicBezTo>
                    <a:pt x="735" y="1592"/>
                    <a:pt x="648" y="1639"/>
                    <a:pt x="572" y="1639"/>
                  </a:cubicBezTo>
                  <a:cubicBezTo>
                    <a:pt x="520" y="1639"/>
                    <a:pt x="473" y="1616"/>
                    <a:pt x="471" y="1562"/>
                  </a:cubicBezTo>
                  <a:cubicBezTo>
                    <a:pt x="474" y="1499"/>
                    <a:pt x="428" y="1462"/>
                    <a:pt x="378" y="1462"/>
                  </a:cubicBezTo>
                  <a:cubicBezTo>
                    <a:pt x="353" y="1462"/>
                    <a:pt x="327" y="1472"/>
                    <a:pt x="305" y="1491"/>
                  </a:cubicBezTo>
                  <a:cubicBezTo>
                    <a:pt x="1" y="1769"/>
                    <a:pt x="331" y="2026"/>
                    <a:pt x="661" y="2026"/>
                  </a:cubicBezTo>
                  <a:cubicBezTo>
                    <a:pt x="851" y="2026"/>
                    <a:pt x="1040" y="1941"/>
                    <a:pt x="1109" y="1728"/>
                  </a:cubicBezTo>
                  <a:cubicBezTo>
                    <a:pt x="1192" y="1474"/>
                    <a:pt x="1092" y="1172"/>
                    <a:pt x="1062" y="912"/>
                  </a:cubicBezTo>
                  <a:cubicBezTo>
                    <a:pt x="1044" y="782"/>
                    <a:pt x="1032" y="616"/>
                    <a:pt x="1092" y="492"/>
                  </a:cubicBezTo>
                  <a:cubicBezTo>
                    <a:pt x="1119" y="428"/>
                    <a:pt x="1153" y="402"/>
                    <a:pt x="1189" y="402"/>
                  </a:cubicBezTo>
                  <a:cubicBezTo>
                    <a:pt x="1306" y="402"/>
                    <a:pt x="1446" y="667"/>
                    <a:pt x="1482" y="734"/>
                  </a:cubicBezTo>
                  <a:cubicBezTo>
                    <a:pt x="1517" y="802"/>
                    <a:pt x="1587" y="836"/>
                    <a:pt x="1657" y="836"/>
                  </a:cubicBezTo>
                  <a:cubicBezTo>
                    <a:pt x="1727" y="836"/>
                    <a:pt x="1798" y="802"/>
                    <a:pt x="1837" y="734"/>
                  </a:cubicBezTo>
                  <a:cubicBezTo>
                    <a:pt x="1955" y="527"/>
                    <a:pt x="1724" y="220"/>
                    <a:pt x="1553" y="107"/>
                  </a:cubicBezTo>
                  <a:cubicBezTo>
                    <a:pt x="1444" y="37"/>
                    <a:pt x="1324" y="0"/>
                    <a:pt x="12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g11e770b0bd5_0_1857"/>
            <p:cNvSpPr/>
            <p:nvPr/>
          </p:nvSpPr>
          <p:spPr>
            <a:xfrm>
              <a:off x="3463650" y="4311050"/>
              <a:ext cx="20100" cy="11050"/>
            </a:xfrm>
            <a:custGeom>
              <a:rect b="b" l="l" r="r" t="t"/>
              <a:pathLst>
                <a:path extrusionOk="0" h="442" w="804">
                  <a:moveTo>
                    <a:pt x="293" y="0"/>
                  </a:moveTo>
                  <a:cubicBezTo>
                    <a:pt x="81" y="0"/>
                    <a:pt x="1" y="372"/>
                    <a:pt x="248" y="426"/>
                  </a:cubicBezTo>
                  <a:cubicBezTo>
                    <a:pt x="296" y="436"/>
                    <a:pt x="348" y="441"/>
                    <a:pt x="399" y="441"/>
                  </a:cubicBezTo>
                  <a:cubicBezTo>
                    <a:pt x="525" y="441"/>
                    <a:pt x="653" y="410"/>
                    <a:pt x="745" y="343"/>
                  </a:cubicBezTo>
                  <a:cubicBezTo>
                    <a:pt x="804" y="290"/>
                    <a:pt x="804" y="219"/>
                    <a:pt x="745" y="171"/>
                  </a:cubicBezTo>
                  <a:cubicBezTo>
                    <a:pt x="632" y="95"/>
                    <a:pt x="491" y="53"/>
                    <a:pt x="360" y="12"/>
                  </a:cubicBezTo>
                  <a:cubicBezTo>
                    <a:pt x="337" y="4"/>
                    <a:pt x="315"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g11e770b0bd5_0_1857"/>
            <p:cNvSpPr/>
            <p:nvPr/>
          </p:nvSpPr>
          <p:spPr>
            <a:xfrm>
              <a:off x="3479000" y="4295325"/>
              <a:ext cx="10075" cy="23100"/>
            </a:xfrm>
            <a:custGeom>
              <a:rect b="b" l="l" r="r" t="t"/>
              <a:pathLst>
                <a:path extrusionOk="0" h="924" w="403">
                  <a:moveTo>
                    <a:pt x="196" y="1"/>
                  </a:moveTo>
                  <a:cubicBezTo>
                    <a:pt x="98" y="1"/>
                    <a:pt x="1" y="64"/>
                    <a:pt x="1" y="191"/>
                  </a:cubicBezTo>
                  <a:cubicBezTo>
                    <a:pt x="1" y="292"/>
                    <a:pt x="13" y="404"/>
                    <a:pt x="13" y="505"/>
                  </a:cubicBezTo>
                  <a:cubicBezTo>
                    <a:pt x="18" y="617"/>
                    <a:pt x="18" y="735"/>
                    <a:pt x="60" y="842"/>
                  </a:cubicBezTo>
                  <a:cubicBezTo>
                    <a:pt x="79" y="897"/>
                    <a:pt x="124" y="924"/>
                    <a:pt x="170" y="924"/>
                  </a:cubicBezTo>
                  <a:cubicBezTo>
                    <a:pt x="208" y="924"/>
                    <a:pt x="246" y="906"/>
                    <a:pt x="273" y="871"/>
                  </a:cubicBezTo>
                  <a:cubicBezTo>
                    <a:pt x="403" y="700"/>
                    <a:pt x="391" y="398"/>
                    <a:pt x="391" y="191"/>
                  </a:cubicBezTo>
                  <a:cubicBezTo>
                    <a:pt x="391" y="64"/>
                    <a:pt x="293" y="1"/>
                    <a:pt x="1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g11e770b0bd5_0_1857"/>
            <p:cNvSpPr/>
            <p:nvPr/>
          </p:nvSpPr>
          <p:spPr>
            <a:xfrm>
              <a:off x="3490600" y="4297675"/>
              <a:ext cx="15775" cy="40300"/>
            </a:xfrm>
            <a:custGeom>
              <a:rect b="b" l="l" r="r" t="t"/>
              <a:pathLst>
                <a:path extrusionOk="0" h="1612" w="631">
                  <a:moveTo>
                    <a:pt x="246" y="1"/>
                  </a:moveTo>
                  <a:cubicBezTo>
                    <a:pt x="125" y="1"/>
                    <a:pt x="1" y="95"/>
                    <a:pt x="39" y="263"/>
                  </a:cubicBezTo>
                  <a:cubicBezTo>
                    <a:pt x="81" y="470"/>
                    <a:pt x="264" y="606"/>
                    <a:pt x="312" y="819"/>
                  </a:cubicBezTo>
                  <a:cubicBezTo>
                    <a:pt x="365" y="1050"/>
                    <a:pt x="347" y="1298"/>
                    <a:pt x="353" y="1534"/>
                  </a:cubicBezTo>
                  <a:cubicBezTo>
                    <a:pt x="353" y="1582"/>
                    <a:pt x="394" y="1612"/>
                    <a:pt x="433" y="1612"/>
                  </a:cubicBezTo>
                  <a:cubicBezTo>
                    <a:pt x="458" y="1612"/>
                    <a:pt x="481" y="1601"/>
                    <a:pt x="495" y="1576"/>
                  </a:cubicBezTo>
                  <a:cubicBezTo>
                    <a:pt x="613" y="1375"/>
                    <a:pt x="631" y="1174"/>
                    <a:pt x="631" y="943"/>
                  </a:cubicBezTo>
                  <a:cubicBezTo>
                    <a:pt x="619" y="677"/>
                    <a:pt x="459" y="464"/>
                    <a:pt x="448" y="204"/>
                  </a:cubicBezTo>
                  <a:cubicBezTo>
                    <a:pt x="445" y="65"/>
                    <a:pt x="347" y="1"/>
                    <a:pt x="2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g11e770b0bd5_0_1857"/>
            <p:cNvSpPr/>
            <p:nvPr/>
          </p:nvSpPr>
          <p:spPr>
            <a:xfrm>
              <a:off x="3500300" y="4302775"/>
              <a:ext cx="16275" cy="17175"/>
            </a:xfrm>
            <a:custGeom>
              <a:rect b="b" l="l" r="r" t="t"/>
              <a:pathLst>
                <a:path extrusionOk="0" h="687" w="651">
                  <a:moveTo>
                    <a:pt x="419" y="1"/>
                  </a:moveTo>
                  <a:cubicBezTo>
                    <a:pt x="346" y="1"/>
                    <a:pt x="272" y="37"/>
                    <a:pt x="231" y="106"/>
                  </a:cubicBezTo>
                  <a:cubicBezTo>
                    <a:pt x="190" y="177"/>
                    <a:pt x="142" y="254"/>
                    <a:pt x="107" y="325"/>
                  </a:cubicBezTo>
                  <a:cubicBezTo>
                    <a:pt x="60" y="408"/>
                    <a:pt x="0" y="491"/>
                    <a:pt x="0" y="585"/>
                  </a:cubicBezTo>
                  <a:cubicBezTo>
                    <a:pt x="5" y="648"/>
                    <a:pt x="60" y="687"/>
                    <a:pt x="115" y="687"/>
                  </a:cubicBezTo>
                  <a:cubicBezTo>
                    <a:pt x="132" y="687"/>
                    <a:pt x="150" y="683"/>
                    <a:pt x="166" y="674"/>
                  </a:cubicBezTo>
                  <a:cubicBezTo>
                    <a:pt x="231" y="644"/>
                    <a:pt x="302" y="579"/>
                    <a:pt x="355" y="544"/>
                  </a:cubicBezTo>
                  <a:cubicBezTo>
                    <a:pt x="438" y="491"/>
                    <a:pt x="515" y="432"/>
                    <a:pt x="562" y="361"/>
                  </a:cubicBezTo>
                  <a:cubicBezTo>
                    <a:pt x="639" y="278"/>
                    <a:pt x="651" y="148"/>
                    <a:pt x="562" y="59"/>
                  </a:cubicBezTo>
                  <a:cubicBezTo>
                    <a:pt x="523" y="19"/>
                    <a:pt x="471"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g11e770b0bd5_0_1857"/>
            <p:cNvSpPr/>
            <p:nvPr/>
          </p:nvSpPr>
          <p:spPr>
            <a:xfrm>
              <a:off x="3475025" y="4324750"/>
              <a:ext cx="18350" cy="10450"/>
            </a:xfrm>
            <a:custGeom>
              <a:rect b="b" l="l" r="r" t="t"/>
              <a:pathLst>
                <a:path extrusionOk="0" h="418" w="734">
                  <a:moveTo>
                    <a:pt x="261" y="0"/>
                  </a:moveTo>
                  <a:cubicBezTo>
                    <a:pt x="166" y="0"/>
                    <a:pt x="73" y="44"/>
                    <a:pt x="41" y="150"/>
                  </a:cubicBezTo>
                  <a:cubicBezTo>
                    <a:pt x="0" y="292"/>
                    <a:pt x="107" y="410"/>
                    <a:pt x="237" y="416"/>
                  </a:cubicBezTo>
                  <a:cubicBezTo>
                    <a:pt x="263" y="417"/>
                    <a:pt x="290" y="418"/>
                    <a:pt x="317" y="418"/>
                  </a:cubicBezTo>
                  <a:cubicBezTo>
                    <a:pt x="458" y="418"/>
                    <a:pt x="608" y="397"/>
                    <a:pt x="692" y="268"/>
                  </a:cubicBezTo>
                  <a:cubicBezTo>
                    <a:pt x="733" y="173"/>
                    <a:pt x="662" y="85"/>
                    <a:pt x="574" y="73"/>
                  </a:cubicBezTo>
                  <a:cubicBezTo>
                    <a:pt x="591" y="73"/>
                    <a:pt x="532" y="67"/>
                    <a:pt x="532" y="67"/>
                  </a:cubicBezTo>
                  <a:cubicBezTo>
                    <a:pt x="523" y="64"/>
                    <a:pt x="519" y="63"/>
                    <a:pt x="518" y="63"/>
                  </a:cubicBezTo>
                  <a:lnTo>
                    <a:pt x="518" y="63"/>
                  </a:lnTo>
                  <a:cubicBezTo>
                    <a:pt x="518" y="63"/>
                    <a:pt x="521" y="64"/>
                    <a:pt x="526" y="67"/>
                  </a:cubicBezTo>
                  <a:cubicBezTo>
                    <a:pt x="503" y="61"/>
                    <a:pt x="485" y="43"/>
                    <a:pt x="467" y="37"/>
                  </a:cubicBezTo>
                  <a:cubicBezTo>
                    <a:pt x="408" y="14"/>
                    <a:pt x="349" y="8"/>
                    <a:pt x="296" y="2"/>
                  </a:cubicBezTo>
                  <a:cubicBezTo>
                    <a:pt x="284" y="1"/>
                    <a:pt x="273"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g11e770b0bd5_0_1857"/>
            <p:cNvSpPr/>
            <p:nvPr/>
          </p:nvSpPr>
          <p:spPr>
            <a:xfrm>
              <a:off x="3451950" y="4340625"/>
              <a:ext cx="58575" cy="17050"/>
            </a:xfrm>
            <a:custGeom>
              <a:rect b="b" l="l" r="r" t="t"/>
              <a:pathLst>
                <a:path extrusionOk="0" h="682" w="2343">
                  <a:moveTo>
                    <a:pt x="537" y="0"/>
                  </a:moveTo>
                  <a:cubicBezTo>
                    <a:pt x="394" y="0"/>
                    <a:pt x="257" y="24"/>
                    <a:pt x="136" y="83"/>
                  </a:cubicBezTo>
                  <a:cubicBezTo>
                    <a:pt x="0" y="142"/>
                    <a:pt x="48" y="349"/>
                    <a:pt x="172" y="390"/>
                  </a:cubicBezTo>
                  <a:cubicBezTo>
                    <a:pt x="272" y="413"/>
                    <a:pt x="366" y="416"/>
                    <a:pt x="464" y="416"/>
                  </a:cubicBezTo>
                  <a:cubicBezTo>
                    <a:pt x="492" y="416"/>
                    <a:pt x="521" y="416"/>
                    <a:pt x="551" y="416"/>
                  </a:cubicBezTo>
                  <a:cubicBezTo>
                    <a:pt x="598" y="416"/>
                    <a:pt x="647" y="417"/>
                    <a:pt x="698" y="420"/>
                  </a:cubicBezTo>
                  <a:cubicBezTo>
                    <a:pt x="917" y="426"/>
                    <a:pt x="1142" y="520"/>
                    <a:pt x="1349" y="579"/>
                  </a:cubicBezTo>
                  <a:cubicBezTo>
                    <a:pt x="1516" y="628"/>
                    <a:pt x="1725" y="681"/>
                    <a:pt x="1923" y="681"/>
                  </a:cubicBezTo>
                  <a:cubicBezTo>
                    <a:pt x="2060" y="681"/>
                    <a:pt x="2192" y="656"/>
                    <a:pt x="2301" y="585"/>
                  </a:cubicBezTo>
                  <a:cubicBezTo>
                    <a:pt x="2342" y="556"/>
                    <a:pt x="2342" y="497"/>
                    <a:pt x="2301" y="467"/>
                  </a:cubicBezTo>
                  <a:cubicBezTo>
                    <a:pt x="2153" y="361"/>
                    <a:pt x="1988" y="343"/>
                    <a:pt x="1810" y="307"/>
                  </a:cubicBezTo>
                  <a:cubicBezTo>
                    <a:pt x="1603" y="272"/>
                    <a:pt x="1408" y="195"/>
                    <a:pt x="1207" y="130"/>
                  </a:cubicBezTo>
                  <a:cubicBezTo>
                    <a:pt x="1006" y="61"/>
                    <a:pt x="765"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g11e770b0bd5_0_1857"/>
            <p:cNvSpPr/>
            <p:nvPr/>
          </p:nvSpPr>
          <p:spPr>
            <a:xfrm>
              <a:off x="3459475" y="4326025"/>
              <a:ext cx="16450" cy="20950"/>
            </a:xfrm>
            <a:custGeom>
              <a:rect b="b" l="l" r="r" t="t"/>
              <a:pathLst>
                <a:path extrusionOk="0" h="838" w="658">
                  <a:moveTo>
                    <a:pt x="241" y="0"/>
                  </a:moveTo>
                  <a:cubicBezTo>
                    <a:pt x="121" y="0"/>
                    <a:pt x="0" y="116"/>
                    <a:pt x="90" y="241"/>
                  </a:cubicBezTo>
                  <a:cubicBezTo>
                    <a:pt x="232" y="424"/>
                    <a:pt x="427" y="554"/>
                    <a:pt x="504" y="785"/>
                  </a:cubicBezTo>
                  <a:cubicBezTo>
                    <a:pt x="523" y="820"/>
                    <a:pt x="554" y="838"/>
                    <a:pt x="583" y="838"/>
                  </a:cubicBezTo>
                  <a:cubicBezTo>
                    <a:pt x="617" y="838"/>
                    <a:pt x="648" y="813"/>
                    <a:pt x="652" y="761"/>
                  </a:cubicBezTo>
                  <a:cubicBezTo>
                    <a:pt x="658" y="489"/>
                    <a:pt x="575" y="223"/>
                    <a:pt x="350" y="40"/>
                  </a:cubicBezTo>
                  <a:cubicBezTo>
                    <a:pt x="318" y="12"/>
                    <a:pt x="280" y="0"/>
                    <a:pt x="2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g11e770b0bd5_0_1857"/>
            <p:cNvSpPr/>
            <p:nvPr/>
          </p:nvSpPr>
          <p:spPr>
            <a:xfrm>
              <a:off x="3482525" y="4335925"/>
              <a:ext cx="9825" cy="16250"/>
            </a:xfrm>
            <a:custGeom>
              <a:rect b="b" l="l" r="r" t="t"/>
              <a:pathLst>
                <a:path extrusionOk="0" h="650" w="393">
                  <a:moveTo>
                    <a:pt x="157" y="1"/>
                  </a:moveTo>
                  <a:cubicBezTo>
                    <a:pt x="74" y="1"/>
                    <a:pt x="1" y="88"/>
                    <a:pt x="14" y="182"/>
                  </a:cubicBezTo>
                  <a:cubicBezTo>
                    <a:pt x="19" y="229"/>
                    <a:pt x="43" y="265"/>
                    <a:pt x="55" y="312"/>
                  </a:cubicBezTo>
                  <a:cubicBezTo>
                    <a:pt x="73" y="359"/>
                    <a:pt x="84" y="413"/>
                    <a:pt x="96" y="466"/>
                  </a:cubicBezTo>
                  <a:cubicBezTo>
                    <a:pt x="114" y="525"/>
                    <a:pt x="126" y="649"/>
                    <a:pt x="215" y="649"/>
                  </a:cubicBezTo>
                  <a:cubicBezTo>
                    <a:pt x="250" y="649"/>
                    <a:pt x="286" y="637"/>
                    <a:pt x="303" y="608"/>
                  </a:cubicBezTo>
                  <a:cubicBezTo>
                    <a:pt x="392" y="448"/>
                    <a:pt x="392" y="176"/>
                    <a:pt x="256" y="46"/>
                  </a:cubicBezTo>
                  <a:cubicBezTo>
                    <a:pt x="224" y="14"/>
                    <a:pt x="190"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g11e770b0bd5_0_1857"/>
            <p:cNvSpPr/>
            <p:nvPr/>
          </p:nvSpPr>
          <p:spPr>
            <a:xfrm>
              <a:off x="3462300" y="4344200"/>
              <a:ext cx="15550" cy="18650"/>
            </a:xfrm>
            <a:custGeom>
              <a:rect b="b" l="l" r="r" t="t"/>
              <a:pathLst>
                <a:path extrusionOk="0" h="746" w="622">
                  <a:moveTo>
                    <a:pt x="405" y="0"/>
                  </a:moveTo>
                  <a:cubicBezTo>
                    <a:pt x="300" y="0"/>
                    <a:pt x="207" y="103"/>
                    <a:pt x="142" y="176"/>
                  </a:cubicBezTo>
                  <a:cubicBezTo>
                    <a:pt x="60" y="289"/>
                    <a:pt x="0" y="472"/>
                    <a:pt x="30" y="614"/>
                  </a:cubicBezTo>
                  <a:cubicBezTo>
                    <a:pt x="50" y="702"/>
                    <a:pt x="125" y="745"/>
                    <a:pt x="202" y="745"/>
                  </a:cubicBezTo>
                  <a:cubicBezTo>
                    <a:pt x="264" y="745"/>
                    <a:pt x="327" y="717"/>
                    <a:pt x="361" y="661"/>
                  </a:cubicBezTo>
                  <a:cubicBezTo>
                    <a:pt x="420" y="572"/>
                    <a:pt x="444" y="448"/>
                    <a:pt x="491" y="354"/>
                  </a:cubicBezTo>
                  <a:cubicBezTo>
                    <a:pt x="539" y="253"/>
                    <a:pt x="621" y="111"/>
                    <a:pt x="497" y="28"/>
                  </a:cubicBezTo>
                  <a:cubicBezTo>
                    <a:pt x="466" y="9"/>
                    <a:pt x="435" y="0"/>
                    <a:pt x="4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g11e770b0bd5_0_1857"/>
            <p:cNvSpPr/>
            <p:nvPr/>
          </p:nvSpPr>
          <p:spPr>
            <a:xfrm>
              <a:off x="3479150" y="4348025"/>
              <a:ext cx="10675" cy="18050"/>
            </a:xfrm>
            <a:custGeom>
              <a:rect b="b" l="l" r="r" t="t"/>
              <a:pathLst>
                <a:path extrusionOk="0" h="722" w="427">
                  <a:moveTo>
                    <a:pt x="263" y="0"/>
                  </a:moveTo>
                  <a:cubicBezTo>
                    <a:pt x="255" y="0"/>
                    <a:pt x="246" y="2"/>
                    <a:pt x="237" y="5"/>
                  </a:cubicBezTo>
                  <a:cubicBezTo>
                    <a:pt x="143" y="35"/>
                    <a:pt x="113" y="159"/>
                    <a:pt x="72" y="248"/>
                  </a:cubicBezTo>
                  <a:cubicBezTo>
                    <a:pt x="18" y="366"/>
                    <a:pt x="1" y="479"/>
                    <a:pt x="30" y="603"/>
                  </a:cubicBezTo>
                  <a:cubicBezTo>
                    <a:pt x="42" y="674"/>
                    <a:pt x="113" y="721"/>
                    <a:pt x="184" y="721"/>
                  </a:cubicBezTo>
                  <a:cubicBezTo>
                    <a:pt x="225" y="721"/>
                    <a:pt x="267" y="703"/>
                    <a:pt x="296" y="674"/>
                  </a:cubicBezTo>
                  <a:cubicBezTo>
                    <a:pt x="338" y="638"/>
                    <a:pt x="356" y="573"/>
                    <a:pt x="338" y="520"/>
                  </a:cubicBezTo>
                  <a:cubicBezTo>
                    <a:pt x="308" y="402"/>
                    <a:pt x="426" y="277"/>
                    <a:pt x="415" y="153"/>
                  </a:cubicBezTo>
                  <a:cubicBezTo>
                    <a:pt x="409" y="82"/>
                    <a:pt x="373" y="23"/>
                    <a:pt x="308" y="11"/>
                  </a:cubicBezTo>
                  <a:cubicBezTo>
                    <a:pt x="296" y="7"/>
                    <a:pt x="281"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g11e770b0bd5_0_1857"/>
            <p:cNvSpPr/>
            <p:nvPr/>
          </p:nvSpPr>
          <p:spPr>
            <a:xfrm>
              <a:off x="3488250" y="4357450"/>
              <a:ext cx="30700" cy="15025"/>
            </a:xfrm>
            <a:custGeom>
              <a:rect b="b" l="l" r="r" t="t"/>
              <a:pathLst>
                <a:path extrusionOk="0" h="601" w="1228">
                  <a:moveTo>
                    <a:pt x="1056" y="0"/>
                  </a:moveTo>
                  <a:cubicBezTo>
                    <a:pt x="1037" y="0"/>
                    <a:pt x="1019" y="3"/>
                    <a:pt x="1003" y="19"/>
                  </a:cubicBezTo>
                  <a:cubicBezTo>
                    <a:pt x="920" y="113"/>
                    <a:pt x="961" y="226"/>
                    <a:pt x="796" y="232"/>
                  </a:cubicBezTo>
                  <a:cubicBezTo>
                    <a:pt x="787" y="232"/>
                    <a:pt x="779" y="232"/>
                    <a:pt x="770" y="232"/>
                  </a:cubicBezTo>
                  <a:cubicBezTo>
                    <a:pt x="625" y="232"/>
                    <a:pt x="487" y="186"/>
                    <a:pt x="358" y="113"/>
                  </a:cubicBezTo>
                  <a:cubicBezTo>
                    <a:pt x="330" y="97"/>
                    <a:pt x="300" y="90"/>
                    <a:pt x="272" y="90"/>
                  </a:cubicBezTo>
                  <a:cubicBezTo>
                    <a:pt x="124" y="90"/>
                    <a:pt x="0" y="284"/>
                    <a:pt x="139" y="403"/>
                  </a:cubicBezTo>
                  <a:cubicBezTo>
                    <a:pt x="282" y="537"/>
                    <a:pt x="499" y="600"/>
                    <a:pt x="704" y="600"/>
                  </a:cubicBezTo>
                  <a:cubicBezTo>
                    <a:pt x="770" y="600"/>
                    <a:pt x="836" y="594"/>
                    <a:pt x="896" y="581"/>
                  </a:cubicBezTo>
                  <a:cubicBezTo>
                    <a:pt x="1026" y="551"/>
                    <a:pt x="1133" y="468"/>
                    <a:pt x="1186" y="344"/>
                  </a:cubicBezTo>
                  <a:cubicBezTo>
                    <a:pt x="1228" y="249"/>
                    <a:pt x="1186" y="48"/>
                    <a:pt x="1086" y="1"/>
                  </a:cubicBezTo>
                  <a:cubicBezTo>
                    <a:pt x="1076" y="1"/>
                    <a:pt x="1066" y="0"/>
                    <a:pt x="10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g11e770b0bd5_0_1857"/>
            <p:cNvSpPr/>
            <p:nvPr/>
          </p:nvSpPr>
          <p:spPr>
            <a:xfrm>
              <a:off x="3496450" y="4366200"/>
              <a:ext cx="10175" cy="12800"/>
            </a:xfrm>
            <a:custGeom>
              <a:rect b="b" l="l" r="r" t="t"/>
              <a:pathLst>
                <a:path extrusionOk="0" h="512" w="407">
                  <a:moveTo>
                    <a:pt x="301" y="1"/>
                  </a:moveTo>
                  <a:cubicBezTo>
                    <a:pt x="275" y="1"/>
                    <a:pt x="249" y="10"/>
                    <a:pt x="231" y="30"/>
                  </a:cubicBezTo>
                  <a:cubicBezTo>
                    <a:pt x="160" y="106"/>
                    <a:pt x="101" y="177"/>
                    <a:pt x="48" y="266"/>
                  </a:cubicBezTo>
                  <a:cubicBezTo>
                    <a:pt x="1" y="337"/>
                    <a:pt x="30" y="444"/>
                    <a:pt x="107" y="485"/>
                  </a:cubicBezTo>
                  <a:cubicBezTo>
                    <a:pt x="134" y="503"/>
                    <a:pt x="161" y="511"/>
                    <a:pt x="188" y="511"/>
                  </a:cubicBezTo>
                  <a:cubicBezTo>
                    <a:pt x="256" y="511"/>
                    <a:pt x="318" y="458"/>
                    <a:pt x="344" y="390"/>
                  </a:cubicBezTo>
                  <a:cubicBezTo>
                    <a:pt x="379" y="296"/>
                    <a:pt x="385" y="201"/>
                    <a:pt x="403" y="100"/>
                  </a:cubicBezTo>
                  <a:cubicBezTo>
                    <a:pt x="407" y="37"/>
                    <a:pt x="353"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g11e770b0bd5_0_1857"/>
            <p:cNvSpPr/>
            <p:nvPr/>
          </p:nvSpPr>
          <p:spPr>
            <a:xfrm>
              <a:off x="3505325" y="4364475"/>
              <a:ext cx="24425" cy="19650"/>
            </a:xfrm>
            <a:custGeom>
              <a:rect b="b" l="l" r="r" t="t"/>
              <a:pathLst>
                <a:path extrusionOk="0" h="786" w="977">
                  <a:moveTo>
                    <a:pt x="349" y="0"/>
                  </a:moveTo>
                  <a:cubicBezTo>
                    <a:pt x="235" y="0"/>
                    <a:pt x="127" y="43"/>
                    <a:pt x="48" y="152"/>
                  </a:cubicBezTo>
                  <a:cubicBezTo>
                    <a:pt x="0" y="223"/>
                    <a:pt x="77" y="323"/>
                    <a:pt x="148" y="329"/>
                  </a:cubicBezTo>
                  <a:cubicBezTo>
                    <a:pt x="257" y="334"/>
                    <a:pt x="343" y="339"/>
                    <a:pt x="433" y="373"/>
                  </a:cubicBezTo>
                  <a:lnTo>
                    <a:pt x="433" y="373"/>
                  </a:lnTo>
                  <a:cubicBezTo>
                    <a:pt x="393" y="378"/>
                    <a:pt x="354" y="384"/>
                    <a:pt x="314" y="394"/>
                  </a:cubicBezTo>
                  <a:cubicBezTo>
                    <a:pt x="90" y="453"/>
                    <a:pt x="159" y="785"/>
                    <a:pt x="348" y="785"/>
                  </a:cubicBezTo>
                  <a:cubicBezTo>
                    <a:pt x="369" y="785"/>
                    <a:pt x="391" y="781"/>
                    <a:pt x="414" y="773"/>
                  </a:cubicBezTo>
                  <a:cubicBezTo>
                    <a:pt x="616" y="696"/>
                    <a:pt x="941" y="714"/>
                    <a:pt x="964" y="436"/>
                  </a:cubicBezTo>
                  <a:cubicBezTo>
                    <a:pt x="976" y="270"/>
                    <a:pt x="763" y="152"/>
                    <a:pt x="645" y="81"/>
                  </a:cubicBezTo>
                  <a:cubicBezTo>
                    <a:pt x="550" y="32"/>
                    <a:pt x="447" y="0"/>
                    <a:pt x="3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g11e770b0bd5_0_1857"/>
            <p:cNvSpPr/>
            <p:nvPr/>
          </p:nvSpPr>
          <p:spPr>
            <a:xfrm>
              <a:off x="3497725" y="4390575"/>
              <a:ext cx="45025" cy="20525"/>
            </a:xfrm>
            <a:custGeom>
              <a:rect b="b" l="l" r="r" t="t"/>
              <a:pathLst>
                <a:path extrusionOk="0" h="821" w="1801">
                  <a:moveTo>
                    <a:pt x="750" y="0"/>
                  </a:moveTo>
                  <a:cubicBezTo>
                    <a:pt x="391" y="0"/>
                    <a:pt x="113" y="223"/>
                    <a:pt x="32" y="586"/>
                  </a:cubicBezTo>
                  <a:cubicBezTo>
                    <a:pt x="1" y="731"/>
                    <a:pt x="108" y="821"/>
                    <a:pt x="216" y="821"/>
                  </a:cubicBezTo>
                  <a:cubicBezTo>
                    <a:pt x="289" y="821"/>
                    <a:pt x="362" y="780"/>
                    <a:pt x="393" y="687"/>
                  </a:cubicBezTo>
                  <a:cubicBezTo>
                    <a:pt x="475" y="469"/>
                    <a:pt x="593" y="400"/>
                    <a:pt x="735" y="400"/>
                  </a:cubicBezTo>
                  <a:cubicBezTo>
                    <a:pt x="870" y="400"/>
                    <a:pt x="1027" y="463"/>
                    <a:pt x="1192" y="521"/>
                  </a:cubicBezTo>
                  <a:cubicBezTo>
                    <a:pt x="1277" y="551"/>
                    <a:pt x="1396" y="580"/>
                    <a:pt x="1507" y="580"/>
                  </a:cubicBezTo>
                  <a:cubicBezTo>
                    <a:pt x="1617" y="580"/>
                    <a:pt x="1721" y="551"/>
                    <a:pt x="1777" y="462"/>
                  </a:cubicBezTo>
                  <a:cubicBezTo>
                    <a:pt x="1801" y="433"/>
                    <a:pt x="1789" y="397"/>
                    <a:pt x="1777" y="379"/>
                  </a:cubicBezTo>
                  <a:cubicBezTo>
                    <a:pt x="1688" y="273"/>
                    <a:pt x="1511" y="231"/>
                    <a:pt x="1387" y="184"/>
                  </a:cubicBezTo>
                  <a:cubicBezTo>
                    <a:pt x="1192" y="113"/>
                    <a:pt x="996" y="7"/>
                    <a:pt x="778" y="1"/>
                  </a:cubicBezTo>
                  <a:cubicBezTo>
                    <a:pt x="768" y="0"/>
                    <a:pt x="759" y="0"/>
                    <a:pt x="7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g11e770b0bd5_0_1857"/>
            <p:cNvSpPr/>
            <p:nvPr/>
          </p:nvSpPr>
          <p:spPr>
            <a:xfrm>
              <a:off x="3508725" y="4394050"/>
              <a:ext cx="24425" cy="21075"/>
            </a:xfrm>
            <a:custGeom>
              <a:rect b="b" l="l" r="r" t="t"/>
              <a:pathLst>
                <a:path extrusionOk="0" h="843" w="977">
                  <a:moveTo>
                    <a:pt x="624" y="1"/>
                  </a:moveTo>
                  <a:cubicBezTo>
                    <a:pt x="554" y="1"/>
                    <a:pt x="481" y="57"/>
                    <a:pt x="485" y="128"/>
                  </a:cubicBezTo>
                  <a:cubicBezTo>
                    <a:pt x="497" y="217"/>
                    <a:pt x="497" y="294"/>
                    <a:pt x="450" y="364"/>
                  </a:cubicBezTo>
                  <a:cubicBezTo>
                    <a:pt x="409" y="430"/>
                    <a:pt x="320" y="489"/>
                    <a:pt x="237" y="501"/>
                  </a:cubicBezTo>
                  <a:cubicBezTo>
                    <a:pt x="0" y="528"/>
                    <a:pt x="30" y="843"/>
                    <a:pt x="231" y="843"/>
                  </a:cubicBezTo>
                  <a:cubicBezTo>
                    <a:pt x="246" y="843"/>
                    <a:pt x="262" y="841"/>
                    <a:pt x="278" y="838"/>
                  </a:cubicBezTo>
                  <a:cubicBezTo>
                    <a:pt x="604" y="773"/>
                    <a:pt x="976" y="353"/>
                    <a:pt x="704" y="33"/>
                  </a:cubicBezTo>
                  <a:cubicBezTo>
                    <a:pt x="682" y="11"/>
                    <a:pt x="653" y="1"/>
                    <a:pt x="6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g11e770b0bd5_0_1857"/>
            <p:cNvSpPr/>
            <p:nvPr/>
          </p:nvSpPr>
          <p:spPr>
            <a:xfrm>
              <a:off x="3527475" y="4398150"/>
              <a:ext cx="11000" cy="15775"/>
            </a:xfrm>
            <a:custGeom>
              <a:rect b="b" l="l" r="r" t="t"/>
              <a:pathLst>
                <a:path extrusionOk="0" h="631" w="440">
                  <a:moveTo>
                    <a:pt x="132" y="1"/>
                  </a:moveTo>
                  <a:cubicBezTo>
                    <a:pt x="65" y="1"/>
                    <a:pt x="0" y="89"/>
                    <a:pt x="43" y="165"/>
                  </a:cubicBezTo>
                  <a:cubicBezTo>
                    <a:pt x="73" y="224"/>
                    <a:pt x="120" y="313"/>
                    <a:pt x="108" y="378"/>
                  </a:cubicBezTo>
                  <a:cubicBezTo>
                    <a:pt x="90" y="455"/>
                    <a:pt x="84" y="520"/>
                    <a:pt x="138" y="585"/>
                  </a:cubicBezTo>
                  <a:cubicBezTo>
                    <a:pt x="169" y="616"/>
                    <a:pt x="206" y="631"/>
                    <a:pt x="244" y="631"/>
                  </a:cubicBezTo>
                  <a:cubicBezTo>
                    <a:pt x="272" y="631"/>
                    <a:pt x="300" y="623"/>
                    <a:pt x="327" y="609"/>
                  </a:cubicBezTo>
                  <a:cubicBezTo>
                    <a:pt x="439" y="544"/>
                    <a:pt x="433" y="372"/>
                    <a:pt x="404" y="266"/>
                  </a:cubicBezTo>
                  <a:cubicBezTo>
                    <a:pt x="368" y="147"/>
                    <a:pt x="285" y="76"/>
                    <a:pt x="179" y="17"/>
                  </a:cubicBezTo>
                  <a:cubicBezTo>
                    <a:pt x="164" y="6"/>
                    <a:pt x="148"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g11e770b0bd5_0_1857"/>
            <p:cNvSpPr/>
            <p:nvPr/>
          </p:nvSpPr>
          <p:spPr>
            <a:xfrm>
              <a:off x="3452075" y="4389200"/>
              <a:ext cx="62450" cy="22775"/>
            </a:xfrm>
            <a:custGeom>
              <a:rect b="b" l="l" r="r" t="t"/>
              <a:pathLst>
                <a:path extrusionOk="0" h="911" w="2498">
                  <a:moveTo>
                    <a:pt x="2244" y="1"/>
                  </a:moveTo>
                  <a:cubicBezTo>
                    <a:pt x="2062" y="1"/>
                    <a:pt x="1861" y="73"/>
                    <a:pt x="1728" y="174"/>
                  </a:cubicBezTo>
                  <a:cubicBezTo>
                    <a:pt x="1586" y="284"/>
                    <a:pt x="1454" y="311"/>
                    <a:pt x="1310" y="311"/>
                  </a:cubicBezTo>
                  <a:cubicBezTo>
                    <a:pt x="1215" y="311"/>
                    <a:pt x="1114" y="299"/>
                    <a:pt x="1001" y="292"/>
                  </a:cubicBezTo>
                  <a:cubicBezTo>
                    <a:pt x="958" y="291"/>
                    <a:pt x="908" y="289"/>
                    <a:pt x="854" y="289"/>
                  </a:cubicBezTo>
                  <a:cubicBezTo>
                    <a:pt x="509" y="289"/>
                    <a:pt x="1" y="346"/>
                    <a:pt x="72" y="765"/>
                  </a:cubicBezTo>
                  <a:cubicBezTo>
                    <a:pt x="85" y="855"/>
                    <a:pt x="177" y="910"/>
                    <a:pt x="268" y="910"/>
                  </a:cubicBezTo>
                  <a:cubicBezTo>
                    <a:pt x="303" y="910"/>
                    <a:pt x="338" y="902"/>
                    <a:pt x="368" y="884"/>
                  </a:cubicBezTo>
                  <a:cubicBezTo>
                    <a:pt x="516" y="789"/>
                    <a:pt x="581" y="742"/>
                    <a:pt x="770" y="736"/>
                  </a:cubicBezTo>
                  <a:cubicBezTo>
                    <a:pt x="800" y="735"/>
                    <a:pt x="830" y="735"/>
                    <a:pt x="860" y="735"/>
                  </a:cubicBezTo>
                  <a:cubicBezTo>
                    <a:pt x="1047" y="735"/>
                    <a:pt x="1231" y="749"/>
                    <a:pt x="1415" y="760"/>
                  </a:cubicBezTo>
                  <a:cubicBezTo>
                    <a:pt x="1592" y="760"/>
                    <a:pt x="1746" y="712"/>
                    <a:pt x="1888" y="606"/>
                  </a:cubicBezTo>
                  <a:cubicBezTo>
                    <a:pt x="2000" y="517"/>
                    <a:pt x="2095" y="417"/>
                    <a:pt x="2213" y="340"/>
                  </a:cubicBezTo>
                  <a:cubicBezTo>
                    <a:pt x="2320" y="269"/>
                    <a:pt x="2385" y="263"/>
                    <a:pt x="2450" y="162"/>
                  </a:cubicBezTo>
                  <a:cubicBezTo>
                    <a:pt x="2497" y="109"/>
                    <a:pt x="2456" y="32"/>
                    <a:pt x="2397" y="20"/>
                  </a:cubicBezTo>
                  <a:cubicBezTo>
                    <a:pt x="2349" y="7"/>
                    <a:pt x="2297" y="1"/>
                    <a:pt x="2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g11e770b0bd5_0_1857"/>
            <p:cNvSpPr/>
            <p:nvPr/>
          </p:nvSpPr>
          <p:spPr>
            <a:xfrm>
              <a:off x="3466150" y="4401050"/>
              <a:ext cx="12425" cy="19800"/>
            </a:xfrm>
            <a:custGeom>
              <a:rect b="b" l="l" r="r" t="t"/>
              <a:pathLst>
                <a:path extrusionOk="0" h="792" w="497">
                  <a:moveTo>
                    <a:pt x="191" y="0"/>
                  </a:moveTo>
                  <a:cubicBezTo>
                    <a:pt x="130" y="0"/>
                    <a:pt x="77" y="52"/>
                    <a:pt x="77" y="114"/>
                  </a:cubicBezTo>
                  <a:cubicBezTo>
                    <a:pt x="77" y="191"/>
                    <a:pt x="89" y="268"/>
                    <a:pt x="83" y="345"/>
                  </a:cubicBezTo>
                  <a:cubicBezTo>
                    <a:pt x="65" y="445"/>
                    <a:pt x="0" y="528"/>
                    <a:pt x="6" y="634"/>
                  </a:cubicBezTo>
                  <a:cubicBezTo>
                    <a:pt x="6" y="715"/>
                    <a:pt x="83" y="792"/>
                    <a:pt x="165" y="792"/>
                  </a:cubicBezTo>
                  <a:cubicBezTo>
                    <a:pt x="191" y="792"/>
                    <a:pt x="218" y="784"/>
                    <a:pt x="243" y="765"/>
                  </a:cubicBezTo>
                  <a:cubicBezTo>
                    <a:pt x="467" y="611"/>
                    <a:pt x="497" y="167"/>
                    <a:pt x="255" y="19"/>
                  </a:cubicBezTo>
                  <a:cubicBezTo>
                    <a:pt x="234" y="6"/>
                    <a:pt x="212" y="0"/>
                    <a:pt x="1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g11e770b0bd5_0_1857"/>
            <p:cNvSpPr/>
            <p:nvPr/>
          </p:nvSpPr>
          <p:spPr>
            <a:xfrm>
              <a:off x="3482550" y="4401150"/>
              <a:ext cx="9350" cy="13550"/>
            </a:xfrm>
            <a:custGeom>
              <a:rect b="b" l="l" r="r" t="t"/>
              <a:pathLst>
                <a:path extrusionOk="0" h="542" w="374">
                  <a:moveTo>
                    <a:pt x="153" y="1"/>
                  </a:moveTo>
                  <a:cubicBezTo>
                    <a:pt x="100" y="1"/>
                    <a:pt x="52" y="60"/>
                    <a:pt x="66" y="116"/>
                  </a:cubicBezTo>
                  <a:cubicBezTo>
                    <a:pt x="83" y="205"/>
                    <a:pt x="66" y="258"/>
                    <a:pt x="30" y="341"/>
                  </a:cubicBezTo>
                  <a:cubicBezTo>
                    <a:pt x="1" y="418"/>
                    <a:pt x="72" y="518"/>
                    <a:pt x="143" y="536"/>
                  </a:cubicBezTo>
                  <a:cubicBezTo>
                    <a:pt x="156" y="540"/>
                    <a:pt x="170" y="542"/>
                    <a:pt x="184" y="542"/>
                  </a:cubicBezTo>
                  <a:cubicBezTo>
                    <a:pt x="256" y="542"/>
                    <a:pt x="329" y="494"/>
                    <a:pt x="344" y="429"/>
                  </a:cubicBezTo>
                  <a:cubicBezTo>
                    <a:pt x="373" y="270"/>
                    <a:pt x="338" y="110"/>
                    <a:pt x="196" y="15"/>
                  </a:cubicBezTo>
                  <a:cubicBezTo>
                    <a:pt x="182" y="5"/>
                    <a:pt x="167"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g11e770b0bd5_0_1857"/>
            <p:cNvSpPr/>
            <p:nvPr/>
          </p:nvSpPr>
          <p:spPr>
            <a:xfrm>
              <a:off x="3455800" y="4385400"/>
              <a:ext cx="20700" cy="18275"/>
            </a:xfrm>
            <a:custGeom>
              <a:rect b="b" l="l" r="r" t="t"/>
              <a:pathLst>
                <a:path extrusionOk="0" h="731" w="828">
                  <a:moveTo>
                    <a:pt x="206" y="0"/>
                  </a:moveTo>
                  <a:cubicBezTo>
                    <a:pt x="191" y="0"/>
                    <a:pt x="175" y="2"/>
                    <a:pt x="160" y="7"/>
                  </a:cubicBezTo>
                  <a:cubicBezTo>
                    <a:pt x="53" y="36"/>
                    <a:pt x="0" y="160"/>
                    <a:pt x="53" y="255"/>
                  </a:cubicBezTo>
                  <a:cubicBezTo>
                    <a:pt x="83" y="302"/>
                    <a:pt x="119" y="326"/>
                    <a:pt x="172" y="344"/>
                  </a:cubicBezTo>
                  <a:cubicBezTo>
                    <a:pt x="157" y="338"/>
                    <a:pt x="152" y="336"/>
                    <a:pt x="152" y="336"/>
                  </a:cubicBezTo>
                  <a:lnTo>
                    <a:pt x="152" y="336"/>
                  </a:lnTo>
                  <a:cubicBezTo>
                    <a:pt x="153" y="336"/>
                    <a:pt x="180" y="346"/>
                    <a:pt x="184" y="350"/>
                  </a:cubicBezTo>
                  <a:lnTo>
                    <a:pt x="231" y="373"/>
                  </a:lnTo>
                  <a:cubicBezTo>
                    <a:pt x="296" y="409"/>
                    <a:pt x="361" y="444"/>
                    <a:pt x="420" y="492"/>
                  </a:cubicBezTo>
                  <a:cubicBezTo>
                    <a:pt x="467" y="521"/>
                    <a:pt x="527" y="574"/>
                    <a:pt x="550" y="598"/>
                  </a:cubicBezTo>
                  <a:cubicBezTo>
                    <a:pt x="550" y="598"/>
                    <a:pt x="564" y="643"/>
                    <a:pt x="567" y="643"/>
                  </a:cubicBezTo>
                  <a:cubicBezTo>
                    <a:pt x="568" y="643"/>
                    <a:pt x="568" y="642"/>
                    <a:pt x="568" y="640"/>
                  </a:cubicBezTo>
                  <a:cubicBezTo>
                    <a:pt x="586" y="675"/>
                    <a:pt x="615" y="716"/>
                    <a:pt x="651" y="728"/>
                  </a:cubicBezTo>
                  <a:cubicBezTo>
                    <a:pt x="659" y="730"/>
                    <a:pt x="667" y="730"/>
                    <a:pt x="675" y="730"/>
                  </a:cubicBezTo>
                  <a:cubicBezTo>
                    <a:pt x="763" y="730"/>
                    <a:pt x="828" y="644"/>
                    <a:pt x="822" y="557"/>
                  </a:cubicBezTo>
                  <a:cubicBezTo>
                    <a:pt x="805" y="450"/>
                    <a:pt x="757" y="373"/>
                    <a:pt x="680" y="296"/>
                  </a:cubicBezTo>
                  <a:cubicBezTo>
                    <a:pt x="609" y="226"/>
                    <a:pt x="521" y="155"/>
                    <a:pt x="438" y="107"/>
                  </a:cubicBezTo>
                  <a:cubicBezTo>
                    <a:pt x="368" y="62"/>
                    <a:pt x="289"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g11e770b0bd5_0_1857"/>
            <p:cNvSpPr/>
            <p:nvPr/>
          </p:nvSpPr>
          <p:spPr>
            <a:xfrm>
              <a:off x="3474725" y="4384975"/>
              <a:ext cx="25000" cy="17550"/>
            </a:xfrm>
            <a:custGeom>
              <a:rect b="b" l="l" r="r" t="t"/>
              <a:pathLst>
                <a:path extrusionOk="0" h="702" w="1000">
                  <a:moveTo>
                    <a:pt x="148" y="0"/>
                  </a:moveTo>
                  <a:cubicBezTo>
                    <a:pt x="36" y="12"/>
                    <a:pt x="0" y="136"/>
                    <a:pt x="65" y="213"/>
                  </a:cubicBezTo>
                  <a:cubicBezTo>
                    <a:pt x="236" y="421"/>
                    <a:pt x="406" y="702"/>
                    <a:pt x="674" y="702"/>
                  </a:cubicBezTo>
                  <a:cubicBezTo>
                    <a:pt x="741" y="702"/>
                    <a:pt x="813" y="685"/>
                    <a:pt x="893" y="645"/>
                  </a:cubicBezTo>
                  <a:cubicBezTo>
                    <a:pt x="947" y="615"/>
                    <a:pt x="1000" y="544"/>
                    <a:pt x="988" y="473"/>
                  </a:cubicBezTo>
                  <a:cubicBezTo>
                    <a:pt x="982" y="426"/>
                    <a:pt x="976" y="373"/>
                    <a:pt x="929" y="337"/>
                  </a:cubicBezTo>
                  <a:cubicBezTo>
                    <a:pt x="893" y="301"/>
                    <a:pt x="840" y="276"/>
                    <a:pt x="788" y="276"/>
                  </a:cubicBezTo>
                  <a:cubicBezTo>
                    <a:pt x="772" y="276"/>
                    <a:pt x="755" y="278"/>
                    <a:pt x="740" y="284"/>
                  </a:cubicBezTo>
                  <a:cubicBezTo>
                    <a:pt x="714" y="292"/>
                    <a:pt x="693" y="296"/>
                    <a:pt x="674" y="296"/>
                  </a:cubicBezTo>
                  <a:cubicBezTo>
                    <a:pt x="609" y="296"/>
                    <a:pt x="573" y="251"/>
                    <a:pt x="509" y="177"/>
                  </a:cubicBezTo>
                  <a:cubicBezTo>
                    <a:pt x="414" y="83"/>
                    <a:pt x="290" y="0"/>
                    <a:pt x="1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g11e770b0bd5_0_1857"/>
            <p:cNvSpPr/>
            <p:nvPr/>
          </p:nvSpPr>
          <p:spPr>
            <a:xfrm>
              <a:off x="3457525" y="4371025"/>
              <a:ext cx="46200" cy="25725"/>
            </a:xfrm>
            <a:custGeom>
              <a:rect b="b" l="l" r="r" t="t"/>
              <a:pathLst>
                <a:path extrusionOk="0" h="1029" w="1848">
                  <a:moveTo>
                    <a:pt x="236" y="0"/>
                  </a:moveTo>
                  <a:cubicBezTo>
                    <a:pt x="108" y="0"/>
                    <a:pt x="0" y="154"/>
                    <a:pt x="79" y="280"/>
                  </a:cubicBezTo>
                  <a:cubicBezTo>
                    <a:pt x="191" y="452"/>
                    <a:pt x="363" y="497"/>
                    <a:pt x="544" y="497"/>
                  </a:cubicBezTo>
                  <a:cubicBezTo>
                    <a:pt x="631" y="497"/>
                    <a:pt x="720" y="487"/>
                    <a:pt x="807" y="475"/>
                  </a:cubicBezTo>
                  <a:cubicBezTo>
                    <a:pt x="832" y="471"/>
                    <a:pt x="857" y="469"/>
                    <a:pt x="883" y="469"/>
                  </a:cubicBezTo>
                  <a:cubicBezTo>
                    <a:pt x="1163" y="469"/>
                    <a:pt x="1483" y="695"/>
                    <a:pt x="1575" y="966"/>
                  </a:cubicBezTo>
                  <a:cubicBezTo>
                    <a:pt x="1590" y="1008"/>
                    <a:pt x="1626" y="1028"/>
                    <a:pt x="1661" y="1028"/>
                  </a:cubicBezTo>
                  <a:cubicBezTo>
                    <a:pt x="1697" y="1028"/>
                    <a:pt x="1732" y="1008"/>
                    <a:pt x="1747" y="966"/>
                  </a:cubicBezTo>
                  <a:cubicBezTo>
                    <a:pt x="1847" y="670"/>
                    <a:pt x="1599" y="375"/>
                    <a:pt x="1368" y="215"/>
                  </a:cubicBezTo>
                  <a:cubicBezTo>
                    <a:pt x="1226" y="120"/>
                    <a:pt x="1079" y="79"/>
                    <a:pt x="907" y="73"/>
                  </a:cubicBezTo>
                  <a:cubicBezTo>
                    <a:pt x="688" y="67"/>
                    <a:pt x="511" y="73"/>
                    <a:pt x="286" y="8"/>
                  </a:cubicBezTo>
                  <a:cubicBezTo>
                    <a:pt x="269" y="3"/>
                    <a:pt x="253" y="0"/>
                    <a:pt x="23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g11e770b0bd5_0_1857"/>
            <p:cNvSpPr/>
            <p:nvPr/>
          </p:nvSpPr>
          <p:spPr>
            <a:xfrm>
              <a:off x="3468800" y="4361475"/>
              <a:ext cx="13625" cy="17275"/>
            </a:xfrm>
            <a:custGeom>
              <a:rect b="b" l="l" r="r" t="t"/>
              <a:pathLst>
                <a:path extrusionOk="0" h="691" w="545">
                  <a:moveTo>
                    <a:pt x="181" y="0"/>
                  </a:moveTo>
                  <a:cubicBezTo>
                    <a:pt x="139" y="0"/>
                    <a:pt x="97" y="15"/>
                    <a:pt x="66" y="47"/>
                  </a:cubicBezTo>
                  <a:cubicBezTo>
                    <a:pt x="7" y="106"/>
                    <a:pt x="1" y="224"/>
                    <a:pt x="66" y="284"/>
                  </a:cubicBezTo>
                  <a:cubicBezTo>
                    <a:pt x="172" y="378"/>
                    <a:pt x="196" y="514"/>
                    <a:pt x="267" y="633"/>
                  </a:cubicBezTo>
                  <a:cubicBezTo>
                    <a:pt x="285" y="672"/>
                    <a:pt x="323" y="691"/>
                    <a:pt x="361" y="691"/>
                  </a:cubicBezTo>
                  <a:cubicBezTo>
                    <a:pt x="397" y="691"/>
                    <a:pt x="433" y="673"/>
                    <a:pt x="450" y="638"/>
                  </a:cubicBezTo>
                  <a:cubicBezTo>
                    <a:pt x="545" y="449"/>
                    <a:pt x="456" y="189"/>
                    <a:pt x="302" y="47"/>
                  </a:cubicBezTo>
                  <a:cubicBezTo>
                    <a:pt x="269" y="17"/>
                    <a:pt x="225" y="0"/>
                    <a:pt x="18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g11e770b0bd5_0_1857"/>
            <p:cNvSpPr/>
            <p:nvPr/>
          </p:nvSpPr>
          <p:spPr>
            <a:xfrm>
              <a:off x="3517050" y="4377200"/>
              <a:ext cx="26600" cy="24175"/>
            </a:xfrm>
            <a:custGeom>
              <a:rect b="b" l="l" r="r" t="t"/>
              <a:pathLst>
                <a:path extrusionOk="0" h="967" w="1064">
                  <a:moveTo>
                    <a:pt x="668" y="1"/>
                  </a:moveTo>
                  <a:cubicBezTo>
                    <a:pt x="612" y="1"/>
                    <a:pt x="579" y="27"/>
                    <a:pt x="555" y="86"/>
                  </a:cubicBezTo>
                  <a:cubicBezTo>
                    <a:pt x="519" y="181"/>
                    <a:pt x="596" y="305"/>
                    <a:pt x="631" y="394"/>
                  </a:cubicBezTo>
                  <a:cubicBezTo>
                    <a:pt x="655" y="447"/>
                    <a:pt x="714" y="565"/>
                    <a:pt x="655" y="589"/>
                  </a:cubicBezTo>
                  <a:cubicBezTo>
                    <a:pt x="566" y="619"/>
                    <a:pt x="478" y="619"/>
                    <a:pt x="383" y="624"/>
                  </a:cubicBezTo>
                  <a:cubicBezTo>
                    <a:pt x="332" y="628"/>
                    <a:pt x="279" y="631"/>
                    <a:pt x="227" y="631"/>
                  </a:cubicBezTo>
                  <a:cubicBezTo>
                    <a:pt x="189" y="631"/>
                    <a:pt x="152" y="629"/>
                    <a:pt x="117" y="624"/>
                  </a:cubicBezTo>
                  <a:cubicBezTo>
                    <a:pt x="112" y="624"/>
                    <a:pt x="108" y="624"/>
                    <a:pt x="104" y="624"/>
                  </a:cubicBezTo>
                  <a:cubicBezTo>
                    <a:pt x="20" y="624"/>
                    <a:pt x="1" y="733"/>
                    <a:pt x="46" y="778"/>
                  </a:cubicBezTo>
                  <a:cubicBezTo>
                    <a:pt x="158" y="907"/>
                    <a:pt x="337" y="967"/>
                    <a:pt x="516" y="967"/>
                  </a:cubicBezTo>
                  <a:cubicBezTo>
                    <a:pt x="640" y="967"/>
                    <a:pt x="763" y="938"/>
                    <a:pt x="862" y="885"/>
                  </a:cubicBezTo>
                  <a:cubicBezTo>
                    <a:pt x="1034" y="784"/>
                    <a:pt x="1063" y="571"/>
                    <a:pt x="1016" y="406"/>
                  </a:cubicBezTo>
                  <a:cubicBezTo>
                    <a:pt x="986" y="276"/>
                    <a:pt x="833" y="27"/>
                    <a:pt x="702" y="4"/>
                  </a:cubicBezTo>
                  <a:cubicBezTo>
                    <a:pt x="690" y="2"/>
                    <a:pt x="678" y="1"/>
                    <a:pt x="6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g11e770b0bd5_0_1857"/>
            <p:cNvSpPr/>
            <p:nvPr/>
          </p:nvSpPr>
          <p:spPr>
            <a:xfrm>
              <a:off x="3512425" y="4337050"/>
              <a:ext cx="13925" cy="18075"/>
            </a:xfrm>
            <a:custGeom>
              <a:rect b="b" l="l" r="r" t="t"/>
              <a:pathLst>
                <a:path extrusionOk="0" h="723" w="557">
                  <a:moveTo>
                    <a:pt x="379" y="1"/>
                  </a:moveTo>
                  <a:cubicBezTo>
                    <a:pt x="333" y="1"/>
                    <a:pt x="284" y="18"/>
                    <a:pt x="249" y="48"/>
                  </a:cubicBezTo>
                  <a:cubicBezTo>
                    <a:pt x="196" y="95"/>
                    <a:pt x="184" y="155"/>
                    <a:pt x="160" y="220"/>
                  </a:cubicBezTo>
                  <a:cubicBezTo>
                    <a:pt x="136" y="273"/>
                    <a:pt x="119" y="332"/>
                    <a:pt x="95" y="385"/>
                  </a:cubicBezTo>
                  <a:cubicBezTo>
                    <a:pt x="59" y="480"/>
                    <a:pt x="0" y="592"/>
                    <a:pt x="42" y="693"/>
                  </a:cubicBezTo>
                  <a:cubicBezTo>
                    <a:pt x="59" y="716"/>
                    <a:pt x="113" y="722"/>
                    <a:pt x="148" y="722"/>
                  </a:cubicBezTo>
                  <a:cubicBezTo>
                    <a:pt x="249" y="711"/>
                    <a:pt x="349" y="563"/>
                    <a:pt x="408" y="486"/>
                  </a:cubicBezTo>
                  <a:cubicBezTo>
                    <a:pt x="444" y="433"/>
                    <a:pt x="473" y="385"/>
                    <a:pt x="503" y="326"/>
                  </a:cubicBezTo>
                  <a:cubicBezTo>
                    <a:pt x="539" y="237"/>
                    <a:pt x="556" y="166"/>
                    <a:pt x="509" y="78"/>
                  </a:cubicBezTo>
                  <a:cubicBezTo>
                    <a:pt x="484" y="24"/>
                    <a:pt x="433" y="1"/>
                    <a:pt x="3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g11e770b0bd5_0_1857"/>
            <p:cNvSpPr/>
            <p:nvPr/>
          </p:nvSpPr>
          <p:spPr>
            <a:xfrm>
              <a:off x="3525725" y="4360150"/>
              <a:ext cx="14375" cy="14800"/>
            </a:xfrm>
            <a:custGeom>
              <a:rect b="b" l="l" r="r" t="t"/>
              <a:pathLst>
                <a:path extrusionOk="0" h="592" w="575">
                  <a:moveTo>
                    <a:pt x="377" y="0"/>
                  </a:moveTo>
                  <a:cubicBezTo>
                    <a:pt x="312" y="0"/>
                    <a:pt x="249" y="37"/>
                    <a:pt x="231" y="118"/>
                  </a:cubicBezTo>
                  <a:cubicBezTo>
                    <a:pt x="219" y="153"/>
                    <a:pt x="219" y="189"/>
                    <a:pt x="219" y="230"/>
                  </a:cubicBezTo>
                  <a:cubicBezTo>
                    <a:pt x="219" y="223"/>
                    <a:pt x="219" y="220"/>
                    <a:pt x="219" y="220"/>
                  </a:cubicBezTo>
                  <a:cubicBezTo>
                    <a:pt x="217" y="220"/>
                    <a:pt x="214" y="248"/>
                    <a:pt x="214" y="248"/>
                  </a:cubicBezTo>
                  <a:cubicBezTo>
                    <a:pt x="208" y="266"/>
                    <a:pt x="208" y="277"/>
                    <a:pt x="202" y="295"/>
                  </a:cubicBezTo>
                  <a:cubicBezTo>
                    <a:pt x="203" y="289"/>
                    <a:pt x="203" y="287"/>
                    <a:pt x="202" y="287"/>
                  </a:cubicBezTo>
                  <a:cubicBezTo>
                    <a:pt x="198" y="287"/>
                    <a:pt x="184" y="310"/>
                    <a:pt x="184" y="319"/>
                  </a:cubicBezTo>
                  <a:cubicBezTo>
                    <a:pt x="184" y="319"/>
                    <a:pt x="165" y="342"/>
                    <a:pt x="167" y="342"/>
                  </a:cubicBezTo>
                  <a:cubicBezTo>
                    <a:pt x="167" y="342"/>
                    <a:pt x="167" y="341"/>
                    <a:pt x="168" y="341"/>
                  </a:cubicBezTo>
                  <a:lnTo>
                    <a:pt x="168" y="341"/>
                  </a:lnTo>
                  <a:cubicBezTo>
                    <a:pt x="151" y="356"/>
                    <a:pt x="129" y="368"/>
                    <a:pt x="113" y="384"/>
                  </a:cubicBezTo>
                  <a:cubicBezTo>
                    <a:pt x="1" y="425"/>
                    <a:pt x="12" y="579"/>
                    <a:pt x="143" y="591"/>
                  </a:cubicBezTo>
                  <a:cubicBezTo>
                    <a:pt x="150" y="591"/>
                    <a:pt x="158" y="592"/>
                    <a:pt x="165" y="592"/>
                  </a:cubicBezTo>
                  <a:cubicBezTo>
                    <a:pt x="265" y="592"/>
                    <a:pt x="367" y="555"/>
                    <a:pt x="438" y="479"/>
                  </a:cubicBezTo>
                  <a:cubicBezTo>
                    <a:pt x="515" y="390"/>
                    <a:pt x="574" y="242"/>
                    <a:pt x="539" y="118"/>
                  </a:cubicBezTo>
                  <a:cubicBezTo>
                    <a:pt x="518" y="42"/>
                    <a:pt x="446" y="0"/>
                    <a:pt x="3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g11e770b0bd5_0_1857"/>
            <p:cNvSpPr/>
            <p:nvPr/>
          </p:nvSpPr>
          <p:spPr>
            <a:xfrm>
              <a:off x="3524700" y="4342325"/>
              <a:ext cx="28550" cy="49500"/>
            </a:xfrm>
            <a:custGeom>
              <a:rect b="b" l="l" r="r" t="t"/>
              <a:pathLst>
                <a:path extrusionOk="0" h="1980" w="1142">
                  <a:moveTo>
                    <a:pt x="243" y="0"/>
                  </a:moveTo>
                  <a:cubicBezTo>
                    <a:pt x="118" y="0"/>
                    <a:pt x="1" y="122"/>
                    <a:pt x="83" y="257"/>
                  </a:cubicBezTo>
                  <a:cubicBezTo>
                    <a:pt x="266" y="571"/>
                    <a:pt x="645" y="606"/>
                    <a:pt x="757" y="985"/>
                  </a:cubicBezTo>
                  <a:cubicBezTo>
                    <a:pt x="840" y="1251"/>
                    <a:pt x="769" y="1635"/>
                    <a:pt x="580" y="1836"/>
                  </a:cubicBezTo>
                  <a:cubicBezTo>
                    <a:pt x="527" y="1895"/>
                    <a:pt x="562" y="1966"/>
                    <a:pt x="633" y="1978"/>
                  </a:cubicBezTo>
                  <a:cubicBezTo>
                    <a:pt x="645" y="1979"/>
                    <a:pt x="658" y="1979"/>
                    <a:pt x="669" y="1979"/>
                  </a:cubicBezTo>
                  <a:cubicBezTo>
                    <a:pt x="1029" y="1979"/>
                    <a:pt x="1119" y="1554"/>
                    <a:pt x="1136" y="1251"/>
                  </a:cubicBezTo>
                  <a:cubicBezTo>
                    <a:pt x="1142" y="1044"/>
                    <a:pt x="1088" y="843"/>
                    <a:pt x="1017" y="659"/>
                  </a:cubicBezTo>
                  <a:cubicBezTo>
                    <a:pt x="893" y="358"/>
                    <a:pt x="568" y="334"/>
                    <a:pt x="396" y="80"/>
                  </a:cubicBezTo>
                  <a:cubicBezTo>
                    <a:pt x="355" y="24"/>
                    <a:pt x="298" y="0"/>
                    <a:pt x="2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g11e770b0bd5_0_1857"/>
            <p:cNvSpPr/>
            <p:nvPr/>
          </p:nvSpPr>
          <p:spPr>
            <a:xfrm>
              <a:off x="3508900" y="4323225"/>
              <a:ext cx="41850" cy="35000"/>
            </a:xfrm>
            <a:custGeom>
              <a:rect b="b" l="l" r="r" t="t"/>
              <a:pathLst>
                <a:path extrusionOk="0" h="1400" w="1674">
                  <a:moveTo>
                    <a:pt x="296" y="0"/>
                  </a:moveTo>
                  <a:cubicBezTo>
                    <a:pt x="119" y="0"/>
                    <a:pt x="1" y="256"/>
                    <a:pt x="195" y="353"/>
                  </a:cubicBezTo>
                  <a:cubicBezTo>
                    <a:pt x="301" y="400"/>
                    <a:pt x="413" y="441"/>
                    <a:pt x="532" y="453"/>
                  </a:cubicBezTo>
                  <a:cubicBezTo>
                    <a:pt x="680" y="477"/>
                    <a:pt x="845" y="453"/>
                    <a:pt x="963" y="560"/>
                  </a:cubicBezTo>
                  <a:cubicBezTo>
                    <a:pt x="1200" y="749"/>
                    <a:pt x="1348" y="1045"/>
                    <a:pt x="1377" y="1340"/>
                  </a:cubicBezTo>
                  <a:cubicBezTo>
                    <a:pt x="1377" y="1377"/>
                    <a:pt x="1404" y="1400"/>
                    <a:pt x="1432" y="1400"/>
                  </a:cubicBezTo>
                  <a:cubicBezTo>
                    <a:pt x="1449" y="1400"/>
                    <a:pt x="1467" y="1391"/>
                    <a:pt x="1478" y="1370"/>
                  </a:cubicBezTo>
                  <a:cubicBezTo>
                    <a:pt x="1673" y="1068"/>
                    <a:pt x="1513" y="749"/>
                    <a:pt x="1306" y="495"/>
                  </a:cubicBezTo>
                  <a:cubicBezTo>
                    <a:pt x="1206" y="359"/>
                    <a:pt x="1070" y="264"/>
                    <a:pt x="934" y="187"/>
                  </a:cubicBezTo>
                  <a:cubicBezTo>
                    <a:pt x="756" y="98"/>
                    <a:pt x="555" y="98"/>
                    <a:pt x="384" y="22"/>
                  </a:cubicBezTo>
                  <a:cubicBezTo>
                    <a:pt x="354" y="7"/>
                    <a:pt x="324"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g11e770b0bd5_0_1857"/>
            <p:cNvSpPr/>
            <p:nvPr/>
          </p:nvSpPr>
          <p:spPr>
            <a:xfrm>
              <a:off x="3522275" y="4313925"/>
              <a:ext cx="10875" cy="17600"/>
            </a:xfrm>
            <a:custGeom>
              <a:rect b="b" l="l" r="r" t="t"/>
              <a:pathLst>
                <a:path extrusionOk="0" h="704" w="435">
                  <a:moveTo>
                    <a:pt x="211" y="1"/>
                  </a:moveTo>
                  <a:cubicBezTo>
                    <a:pt x="101" y="1"/>
                    <a:pt x="1" y="114"/>
                    <a:pt x="62" y="252"/>
                  </a:cubicBezTo>
                  <a:cubicBezTo>
                    <a:pt x="91" y="323"/>
                    <a:pt x="121" y="400"/>
                    <a:pt x="145" y="482"/>
                  </a:cubicBezTo>
                  <a:cubicBezTo>
                    <a:pt x="162" y="547"/>
                    <a:pt x="162" y="636"/>
                    <a:pt x="210" y="689"/>
                  </a:cubicBezTo>
                  <a:cubicBezTo>
                    <a:pt x="210" y="698"/>
                    <a:pt x="225" y="703"/>
                    <a:pt x="243" y="703"/>
                  </a:cubicBezTo>
                  <a:cubicBezTo>
                    <a:pt x="250" y="703"/>
                    <a:pt x="256" y="703"/>
                    <a:pt x="263" y="701"/>
                  </a:cubicBezTo>
                  <a:cubicBezTo>
                    <a:pt x="352" y="666"/>
                    <a:pt x="399" y="541"/>
                    <a:pt x="411" y="453"/>
                  </a:cubicBezTo>
                  <a:cubicBezTo>
                    <a:pt x="434" y="334"/>
                    <a:pt x="428" y="187"/>
                    <a:pt x="352" y="80"/>
                  </a:cubicBezTo>
                  <a:cubicBezTo>
                    <a:pt x="313" y="24"/>
                    <a:pt x="261" y="1"/>
                    <a:pt x="2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g11e770b0bd5_0_1857"/>
            <p:cNvSpPr/>
            <p:nvPr/>
          </p:nvSpPr>
          <p:spPr>
            <a:xfrm>
              <a:off x="3518175" y="4300575"/>
              <a:ext cx="28875" cy="39775"/>
            </a:xfrm>
            <a:custGeom>
              <a:rect b="b" l="l" r="r" t="t"/>
              <a:pathLst>
                <a:path extrusionOk="0" h="1591" w="1155">
                  <a:moveTo>
                    <a:pt x="490" y="1"/>
                  </a:moveTo>
                  <a:cubicBezTo>
                    <a:pt x="397" y="1"/>
                    <a:pt x="300" y="21"/>
                    <a:pt x="202" y="58"/>
                  </a:cubicBezTo>
                  <a:cubicBezTo>
                    <a:pt x="1" y="138"/>
                    <a:pt x="51" y="450"/>
                    <a:pt x="238" y="450"/>
                  </a:cubicBezTo>
                  <a:cubicBezTo>
                    <a:pt x="260" y="450"/>
                    <a:pt x="283" y="446"/>
                    <a:pt x="309" y="437"/>
                  </a:cubicBezTo>
                  <a:cubicBezTo>
                    <a:pt x="379" y="407"/>
                    <a:pt x="456" y="383"/>
                    <a:pt x="527" y="360"/>
                  </a:cubicBezTo>
                  <a:cubicBezTo>
                    <a:pt x="539" y="357"/>
                    <a:pt x="549" y="355"/>
                    <a:pt x="559" y="355"/>
                  </a:cubicBezTo>
                  <a:cubicBezTo>
                    <a:pt x="676" y="355"/>
                    <a:pt x="712" y="562"/>
                    <a:pt x="728" y="644"/>
                  </a:cubicBezTo>
                  <a:cubicBezTo>
                    <a:pt x="805" y="934"/>
                    <a:pt x="711" y="1229"/>
                    <a:pt x="811" y="1519"/>
                  </a:cubicBezTo>
                  <a:cubicBezTo>
                    <a:pt x="830" y="1565"/>
                    <a:pt x="873" y="1591"/>
                    <a:pt x="912" y="1591"/>
                  </a:cubicBezTo>
                  <a:cubicBezTo>
                    <a:pt x="948" y="1591"/>
                    <a:pt x="980" y="1570"/>
                    <a:pt x="989" y="1525"/>
                  </a:cubicBezTo>
                  <a:cubicBezTo>
                    <a:pt x="1066" y="1146"/>
                    <a:pt x="1154" y="638"/>
                    <a:pt x="959" y="283"/>
                  </a:cubicBezTo>
                  <a:cubicBezTo>
                    <a:pt x="848" y="85"/>
                    <a:pt x="679" y="1"/>
                    <a:pt x="4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g11e770b0bd5_0_1857"/>
            <p:cNvSpPr/>
            <p:nvPr/>
          </p:nvSpPr>
          <p:spPr>
            <a:xfrm>
              <a:off x="3488475" y="4276150"/>
              <a:ext cx="46050" cy="29000"/>
            </a:xfrm>
            <a:custGeom>
              <a:rect b="b" l="l" r="r" t="t"/>
              <a:pathLst>
                <a:path extrusionOk="0" h="1160" w="1842">
                  <a:moveTo>
                    <a:pt x="284" y="0"/>
                  </a:moveTo>
                  <a:cubicBezTo>
                    <a:pt x="0" y="0"/>
                    <a:pt x="0" y="432"/>
                    <a:pt x="284" y="438"/>
                  </a:cubicBezTo>
                  <a:cubicBezTo>
                    <a:pt x="870" y="456"/>
                    <a:pt x="1195" y="917"/>
                    <a:pt x="1686" y="1148"/>
                  </a:cubicBezTo>
                  <a:cubicBezTo>
                    <a:pt x="1702" y="1156"/>
                    <a:pt x="1717" y="1159"/>
                    <a:pt x="1732" y="1159"/>
                  </a:cubicBezTo>
                  <a:cubicBezTo>
                    <a:pt x="1801" y="1159"/>
                    <a:pt x="1841" y="1074"/>
                    <a:pt x="1792" y="1006"/>
                  </a:cubicBezTo>
                  <a:cubicBezTo>
                    <a:pt x="1443" y="556"/>
                    <a:pt x="899" y="0"/>
                    <a:pt x="2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g11e770b0bd5_0_1857"/>
            <p:cNvSpPr/>
            <p:nvPr/>
          </p:nvSpPr>
          <p:spPr>
            <a:xfrm>
              <a:off x="3505775" y="4265775"/>
              <a:ext cx="10650" cy="22000"/>
            </a:xfrm>
            <a:custGeom>
              <a:rect b="b" l="l" r="r" t="t"/>
              <a:pathLst>
                <a:path extrusionOk="0" h="880" w="426">
                  <a:moveTo>
                    <a:pt x="191" y="1"/>
                  </a:moveTo>
                  <a:cubicBezTo>
                    <a:pt x="115" y="1"/>
                    <a:pt x="43" y="42"/>
                    <a:pt x="24" y="137"/>
                  </a:cubicBezTo>
                  <a:cubicBezTo>
                    <a:pt x="0" y="256"/>
                    <a:pt x="0" y="374"/>
                    <a:pt x="12" y="492"/>
                  </a:cubicBezTo>
                  <a:cubicBezTo>
                    <a:pt x="30" y="610"/>
                    <a:pt x="95" y="723"/>
                    <a:pt x="142" y="829"/>
                  </a:cubicBezTo>
                  <a:cubicBezTo>
                    <a:pt x="156" y="865"/>
                    <a:pt x="181" y="879"/>
                    <a:pt x="206" y="879"/>
                  </a:cubicBezTo>
                  <a:cubicBezTo>
                    <a:pt x="258" y="879"/>
                    <a:pt x="314" y="823"/>
                    <a:pt x="302" y="764"/>
                  </a:cubicBezTo>
                  <a:cubicBezTo>
                    <a:pt x="278" y="587"/>
                    <a:pt x="343" y="409"/>
                    <a:pt x="391" y="238"/>
                  </a:cubicBezTo>
                  <a:cubicBezTo>
                    <a:pt x="426" y="93"/>
                    <a:pt x="305" y="1"/>
                    <a:pt x="1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g11e770b0bd5_0_1857"/>
            <p:cNvSpPr/>
            <p:nvPr/>
          </p:nvSpPr>
          <p:spPr>
            <a:xfrm>
              <a:off x="3501325" y="4290050"/>
              <a:ext cx="15125" cy="10250"/>
            </a:xfrm>
            <a:custGeom>
              <a:rect b="b" l="l" r="r" t="t"/>
              <a:pathLst>
                <a:path extrusionOk="0" h="410" w="605">
                  <a:moveTo>
                    <a:pt x="358" y="0"/>
                  </a:moveTo>
                  <a:cubicBezTo>
                    <a:pt x="272" y="0"/>
                    <a:pt x="183" y="26"/>
                    <a:pt x="119" y="59"/>
                  </a:cubicBezTo>
                  <a:cubicBezTo>
                    <a:pt x="30" y="113"/>
                    <a:pt x="1" y="237"/>
                    <a:pt x="54" y="320"/>
                  </a:cubicBezTo>
                  <a:cubicBezTo>
                    <a:pt x="91" y="379"/>
                    <a:pt x="152" y="409"/>
                    <a:pt x="215" y="409"/>
                  </a:cubicBezTo>
                  <a:cubicBezTo>
                    <a:pt x="264" y="409"/>
                    <a:pt x="314" y="391"/>
                    <a:pt x="356" y="355"/>
                  </a:cubicBezTo>
                  <a:cubicBezTo>
                    <a:pt x="385" y="325"/>
                    <a:pt x="427" y="290"/>
                    <a:pt x="450" y="272"/>
                  </a:cubicBezTo>
                  <a:cubicBezTo>
                    <a:pt x="486" y="249"/>
                    <a:pt x="533" y="225"/>
                    <a:pt x="563" y="207"/>
                  </a:cubicBezTo>
                  <a:cubicBezTo>
                    <a:pt x="604" y="184"/>
                    <a:pt x="604" y="118"/>
                    <a:pt x="569" y="83"/>
                  </a:cubicBezTo>
                  <a:cubicBezTo>
                    <a:pt x="517" y="23"/>
                    <a:pt x="439"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g11e770b0bd5_0_1857"/>
            <p:cNvSpPr/>
            <p:nvPr/>
          </p:nvSpPr>
          <p:spPr>
            <a:xfrm>
              <a:off x="3522625" y="4281875"/>
              <a:ext cx="9875" cy="21200"/>
            </a:xfrm>
            <a:custGeom>
              <a:rect b="b" l="l" r="r" t="t"/>
              <a:pathLst>
                <a:path extrusionOk="0" h="848" w="395">
                  <a:moveTo>
                    <a:pt x="190" y="0"/>
                  </a:moveTo>
                  <a:cubicBezTo>
                    <a:pt x="160" y="0"/>
                    <a:pt x="131" y="11"/>
                    <a:pt x="107" y="31"/>
                  </a:cubicBezTo>
                  <a:cubicBezTo>
                    <a:pt x="0" y="138"/>
                    <a:pt x="48" y="321"/>
                    <a:pt x="65" y="451"/>
                  </a:cubicBezTo>
                  <a:cubicBezTo>
                    <a:pt x="89" y="599"/>
                    <a:pt x="136" y="735"/>
                    <a:pt x="255" y="830"/>
                  </a:cubicBezTo>
                  <a:cubicBezTo>
                    <a:pt x="270" y="841"/>
                    <a:pt x="291" y="847"/>
                    <a:pt x="311" y="847"/>
                  </a:cubicBezTo>
                  <a:cubicBezTo>
                    <a:pt x="353" y="847"/>
                    <a:pt x="395" y="822"/>
                    <a:pt x="391" y="771"/>
                  </a:cubicBezTo>
                  <a:cubicBezTo>
                    <a:pt x="373" y="652"/>
                    <a:pt x="349" y="534"/>
                    <a:pt x="343" y="410"/>
                  </a:cubicBezTo>
                  <a:cubicBezTo>
                    <a:pt x="332" y="286"/>
                    <a:pt x="373" y="120"/>
                    <a:pt x="272" y="31"/>
                  </a:cubicBezTo>
                  <a:cubicBezTo>
                    <a:pt x="249" y="11"/>
                    <a:pt x="219" y="0"/>
                    <a:pt x="1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g11e770b0bd5_0_1857"/>
            <p:cNvSpPr/>
            <p:nvPr/>
          </p:nvSpPr>
          <p:spPr>
            <a:xfrm>
              <a:off x="3518950" y="4257300"/>
              <a:ext cx="22600" cy="48025"/>
            </a:xfrm>
            <a:custGeom>
              <a:rect b="b" l="l" r="r" t="t"/>
              <a:pathLst>
                <a:path extrusionOk="0" h="1921" w="904">
                  <a:moveTo>
                    <a:pt x="207" y="0"/>
                  </a:moveTo>
                  <a:cubicBezTo>
                    <a:pt x="104" y="0"/>
                    <a:pt x="1" y="67"/>
                    <a:pt x="17" y="186"/>
                  </a:cubicBezTo>
                  <a:cubicBezTo>
                    <a:pt x="53" y="500"/>
                    <a:pt x="242" y="666"/>
                    <a:pt x="455" y="873"/>
                  </a:cubicBezTo>
                  <a:cubicBezTo>
                    <a:pt x="626" y="1044"/>
                    <a:pt x="751" y="1612"/>
                    <a:pt x="514" y="1771"/>
                  </a:cubicBezTo>
                  <a:cubicBezTo>
                    <a:pt x="455" y="1801"/>
                    <a:pt x="473" y="1878"/>
                    <a:pt x="532" y="1902"/>
                  </a:cubicBezTo>
                  <a:cubicBezTo>
                    <a:pt x="566" y="1914"/>
                    <a:pt x="598" y="1920"/>
                    <a:pt x="626" y="1920"/>
                  </a:cubicBezTo>
                  <a:cubicBezTo>
                    <a:pt x="876" y="1920"/>
                    <a:pt x="904" y="1473"/>
                    <a:pt x="899" y="1298"/>
                  </a:cubicBezTo>
                  <a:cubicBezTo>
                    <a:pt x="899" y="1121"/>
                    <a:pt x="869" y="961"/>
                    <a:pt x="792" y="807"/>
                  </a:cubicBezTo>
                  <a:cubicBezTo>
                    <a:pt x="686" y="559"/>
                    <a:pt x="443" y="417"/>
                    <a:pt x="390" y="133"/>
                  </a:cubicBezTo>
                  <a:cubicBezTo>
                    <a:pt x="369" y="42"/>
                    <a:pt x="288"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g11e770b0bd5_0_1857"/>
            <p:cNvSpPr/>
            <p:nvPr/>
          </p:nvSpPr>
          <p:spPr>
            <a:xfrm>
              <a:off x="3530300" y="4254825"/>
              <a:ext cx="12750" cy="24200"/>
            </a:xfrm>
            <a:custGeom>
              <a:rect b="b" l="l" r="r" t="t"/>
              <a:pathLst>
                <a:path extrusionOk="0" h="968" w="510">
                  <a:moveTo>
                    <a:pt x="338" y="0"/>
                  </a:moveTo>
                  <a:cubicBezTo>
                    <a:pt x="260" y="0"/>
                    <a:pt x="181" y="52"/>
                    <a:pt x="178" y="155"/>
                  </a:cubicBezTo>
                  <a:cubicBezTo>
                    <a:pt x="167" y="422"/>
                    <a:pt x="1" y="628"/>
                    <a:pt x="54" y="901"/>
                  </a:cubicBezTo>
                  <a:cubicBezTo>
                    <a:pt x="66" y="946"/>
                    <a:pt x="102" y="967"/>
                    <a:pt x="140" y="967"/>
                  </a:cubicBezTo>
                  <a:cubicBezTo>
                    <a:pt x="180" y="967"/>
                    <a:pt x="222" y="943"/>
                    <a:pt x="238" y="901"/>
                  </a:cubicBezTo>
                  <a:cubicBezTo>
                    <a:pt x="326" y="646"/>
                    <a:pt x="510" y="433"/>
                    <a:pt x="498" y="155"/>
                  </a:cubicBezTo>
                  <a:cubicBezTo>
                    <a:pt x="495" y="52"/>
                    <a:pt x="416"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g11e770b0bd5_0_1857"/>
            <p:cNvSpPr/>
            <p:nvPr/>
          </p:nvSpPr>
          <p:spPr>
            <a:xfrm>
              <a:off x="3534150" y="4272350"/>
              <a:ext cx="17775" cy="17175"/>
            </a:xfrm>
            <a:custGeom>
              <a:rect b="b" l="l" r="r" t="t"/>
              <a:pathLst>
                <a:path extrusionOk="0" h="687" w="711">
                  <a:moveTo>
                    <a:pt x="538" y="1"/>
                  </a:moveTo>
                  <a:cubicBezTo>
                    <a:pt x="510" y="1"/>
                    <a:pt x="483" y="8"/>
                    <a:pt x="456" y="22"/>
                  </a:cubicBezTo>
                  <a:cubicBezTo>
                    <a:pt x="326" y="69"/>
                    <a:pt x="178" y="146"/>
                    <a:pt x="107" y="265"/>
                  </a:cubicBezTo>
                  <a:cubicBezTo>
                    <a:pt x="30" y="377"/>
                    <a:pt x="1" y="537"/>
                    <a:pt x="89" y="649"/>
                  </a:cubicBezTo>
                  <a:cubicBezTo>
                    <a:pt x="102" y="672"/>
                    <a:pt x="127" y="687"/>
                    <a:pt x="152" y="687"/>
                  </a:cubicBezTo>
                  <a:cubicBezTo>
                    <a:pt x="173" y="687"/>
                    <a:pt x="194" y="676"/>
                    <a:pt x="208" y="649"/>
                  </a:cubicBezTo>
                  <a:cubicBezTo>
                    <a:pt x="225" y="608"/>
                    <a:pt x="237" y="566"/>
                    <a:pt x="261" y="531"/>
                  </a:cubicBezTo>
                  <a:cubicBezTo>
                    <a:pt x="291" y="495"/>
                    <a:pt x="320" y="466"/>
                    <a:pt x="356" y="436"/>
                  </a:cubicBezTo>
                  <a:cubicBezTo>
                    <a:pt x="427" y="377"/>
                    <a:pt x="533" y="336"/>
                    <a:pt x="616" y="300"/>
                  </a:cubicBezTo>
                  <a:cubicBezTo>
                    <a:pt x="699" y="265"/>
                    <a:pt x="710" y="146"/>
                    <a:pt x="675" y="81"/>
                  </a:cubicBezTo>
                  <a:cubicBezTo>
                    <a:pt x="640" y="27"/>
                    <a:pt x="590"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g11e770b0bd5_0_1857"/>
            <p:cNvSpPr/>
            <p:nvPr/>
          </p:nvSpPr>
          <p:spPr>
            <a:xfrm>
              <a:off x="3536675" y="4293600"/>
              <a:ext cx="4800" cy="2125"/>
            </a:xfrm>
            <a:custGeom>
              <a:rect b="b" l="l" r="r" t="t"/>
              <a:pathLst>
                <a:path extrusionOk="0" h="85" w="192">
                  <a:moveTo>
                    <a:pt x="36" y="0"/>
                  </a:moveTo>
                  <a:cubicBezTo>
                    <a:pt x="0" y="6"/>
                    <a:pt x="0" y="65"/>
                    <a:pt x="36" y="71"/>
                  </a:cubicBezTo>
                  <a:lnTo>
                    <a:pt x="71" y="71"/>
                  </a:lnTo>
                  <a:cubicBezTo>
                    <a:pt x="95" y="71"/>
                    <a:pt x="119" y="71"/>
                    <a:pt x="130" y="83"/>
                  </a:cubicBezTo>
                  <a:cubicBezTo>
                    <a:pt x="134" y="84"/>
                    <a:pt x="138" y="84"/>
                    <a:pt x="141" y="84"/>
                  </a:cubicBezTo>
                  <a:cubicBezTo>
                    <a:pt x="180" y="84"/>
                    <a:pt x="192" y="28"/>
                    <a:pt x="154" y="12"/>
                  </a:cubicBezTo>
                  <a:cubicBezTo>
                    <a:pt x="130" y="6"/>
                    <a:pt x="119" y="6"/>
                    <a:pt x="95" y="6"/>
                  </a:cubicBezTo>
                  <a:cubicBezTo>
                    <a:pt x="71" y="6"/>
                    <a:pt x="59" y="0"/>
                    <a:pt x="3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g11e770b0bd5_0_1857"/>
            <p:cNvSpPr/>
            <p:nvPr/>
          </p:nvSpPr>
          <p:spPr>
            <a:xfrm>
              <a:off x="3535150" y="4252825"/>
              <a:ext cx="33175" cy="53825"/>
            </a:xfrm>
            <a:custGeom>
              <a:rect b="b" l="l" r="r" t="t"/>
              <a:pathLst>
                <a:path extrusionOk="0" h="2153" w="1327">
                  <a:moveTo>
                    <a:pt x="1076" y="0"/>
                  </a:moveTo>
                  <a:cubicBezTo>
                    <a:pt x="1021" y="0"/>
                    <a:pt x="967" y="26"/>
                    <a:pt x="931" y="88"/>
                  </a:cubicBezTo>
                  <a:cubicBezTo>
                    <a:pt x="759" y="371"/>
                    <a:pt x="877" y="744"/>
                    <a:pt x="789" y="1063"/>
                  </a:cubicBezTo>
                  <a:cubicBezTo>
                    <a:pt x="735" y="1253"/>
                    <a:pt x="641" y="1436"/>
                    <a:pt x="552" y="1619"/>
                  </a:cubicBezTo>
                  <a:cubicBezTo>
                    <a:pt x="517" y="1702"/>
                    <a:pt x="475" y="1785"/>
                    <a:pt x="410" y="1850"/>
                  </a:cubicBezTo>
                  <a:cubicBezTo>
                    <a:pt x="402" y="1861"/>
                    <a:pt x="392" y="1866"/>
                    <a:pt x="383" y="1866"/>
                  </a:cubicBezTo>
                  <a:cubicBezTo>
                    <a:pt x="320" y="1866"/>
                    <a:pt x="245" y="1660"/>
                    <a:pt x="245" y="1655"/>
                  </a:cubicBezTo>
                  <a:cubicBezTo>
                    <a:pt x="233" y="1627"/>
                    <a:pt x="207" y="1613"/>
                    <a:pt x="181" y="1613"/>
                  </a:cubicBezTo>
                  <a:cubicBezTo>
                    <a:pt x="151" y="1613"/>
                    <a:pt x="121" y="1630"/>
                    <a:pt x="109" y="1661"/>
                  </a:cubicBezTo>
                  <a:cubicBezTo>
                    <a:pt x="1" y="1934"/>
                    <a:pt x="187" y="2153"/>
                    <a:pt x="405" y="2153"/>
                  </a:cubicBezTo>
                  <a:cubicBezTo>
                    <a:pt x="498" y="2153"/>
                    <a:pt x="597" y="2113"/>
                    <a:pt x="682" y="2021"/>
                  </a:cubicBezTo>
                  <a:cubicBezTo>
                    <a:pt x="848" y="1838"/>
                    <a:pt x="960" y="1542"/>
                    <a:pt x="1067" y="1312"/>
                  </a:cubicBezTo>
                  <a:cubicBezTo>
                    <a:pt x="1138" y="1152"/>
                    <a:pt x="1179" y="981"/>
                    <a:pt x="1215" y="803"/>
                  </a:cubicBezTo>
                  <a:cubicBezTo>
                    <a:pt x="1232" y="632"/>
                    <a:pt x="1155" y="419"/>
                    <a:pt x="1244" y="271"/>
                  </a:cubicBezTo>
                  <a:cubicBezTo>
                    <a:pt x="1326" y="131"/>
                    <a:pt x="120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g11e770b0bd5_0_1857"/>
            <p:cNvSpPr/>
            <p:nvPr/>
          </p:nvSpPr>
          <p:spPr>
            <a:xfrm>
              <a:off x="3559875" y="4264600"/>
              <a:ext cx="19550" cy="14025"/>
            </a:xfrm>
            <a:custGeom>
              <a:rect b="b" l="l" r="r" t="t"/>
              <a:pathLst>
                <a:path extrusionOk="0" h="561" w="782">
                  <a:moveTo>
                    <a:pt x="562" y="1"/>
                  </a:moveTo>
                  <a:cubicBezTo>
                    <a:pt x="533" y="1"/>
                    <a:pt x="503" y="10"/>
                    <a:pt x="474" y="31"/>
                  </a:cubicBezTo>
                  <a:cubicBezTo>
                    <a:pt x="350" y="113"/>
                    <a:pt x="267" y="243"/>
                    <a:pt x="119" y="303"/>
                  </a:cubicBezTo>
                  <a:cubicBezTo>
                    <a:pt x="30" y="338"/>
                    <a:pt x="1" y="456"/>
                    <a:pt x="95" y="515"/>
                  </a:cubicBezTo>
                  <a:cubicBezTo>
                    <a:pt x="145" y="547"/>
                    <a:pt x="199" y="560"/>
                    <a:pt x="253" y="560"/>
                  </a:cubicBezTo>
                  <a:cubicBezTo>
                    <a:pt x="435" y="560"/>
                    <a:pt x="624" y="407"/>
                    <a:pt x="710" y="261"/>
                  </a:cubicBezTo>
                  <a:cubicBezTo>
                    <a:pt x="782" y="152"/>
                    <a:pt x="681"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g11e770b0bd5_0_1857"/>
            <p:cNvSpPr/>
            <p:nvPr/>
          </p:nvSpPr>
          <p:spPr>
            <a:xfrm>
              <a:off x="3549225" y="4281625"/>
              <a:ext cx="27075" cy="21025"/>
            </a:xfrm>
            <a:custGeom>
              <a:rect b="b" l="l" r="r" t="t"/>
              <a:pathLst>
                <a:path extrusionOk="0" h="841" w="1083">
                  <a:moveTo>
                    <a:pt x="842" y="0"/>
                  </a:moveTo>
                  <a:cubicBezTo>
                    <a:pt x="818" y="0"/>
                    <a:pt x="793" y="6"/>
                    <a:pt x="770" y="18"/>
                  </a:cubicBezTo>
                  <a:cubicBezTo>
                    <a:pt x="622" y="101"/>
                    <a:pt x="474" y="195"/>
                    <a:pt x="332" y="302"/>
                  </a:cubicBezTo>
                  <a:cubicBezTo>
                    <a:pt x="190" y="396"/>
                    <a:pt x="31" y="521"/>
                    <a:pt x="1" y="698"/>
                  </a:cubicBezTo>
                  <a:cubicBezTo>
                    <a:pt x="1" y="778"/>
                    <a:pt x="50" y="840"/>
                    <a:pt x="119" y="840"/>
                  </a:cubicBezTo>
                  <a:cubicBezTo>
                    <a:pt x="136" y="840"/>
                    <a:pt x="154" y="836"/>
                    <a:pt x="172" y="828"/>
                  </a:cubicBezTo>
                  <a:cubicBezTo>
                    <a:pt x="320" y="751"/>
                    <a:pt x="456" y="651"/>
                    <a:pt x="598" y="568"/>
                  </a:cubicBezTo>
                  <a:cubicBezTo>
                    <a:pt x="752" y="485"/>
                    <a:pt x="894" y="396"/>
                    <a:pt x="995" y="248"/>
                  </a:cubicBezTo>
                  <a:cubicBezTo>
                    <a:pt x="1083" y="131"/>
                    <a:pt x="963" y="0"/>
                    <a:pt x="8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g11e770b0bd5_0_1857"/>
            <p:cNvSpPr/>
            <p:nvPr/>
          </p:nvSpPr>
          <p:spPr>
            <a:xfrm>
              <a:off x="3536975" y="4296625"/>
              <a:ext cx="50850" cy="42575"/>
            </a:xfrm>
            <a:custGeom>
              <a:rect b="b" l="l" r="r" t="t"/>
              <a:pathLst>
                <a:path extrusionOk="0" h="1703" w="2034">
                  <a:moveTo>
                    <a:pt x="1810" y="1"/>
                  </a:moveTo>
                  <a:cubicBezTo>
                    <a:pt x="1794" y="1"/>
                    <a:pt x="1776" y="3"/>
                    <a:pt x="1757" y="9"/>
                  </a:cubicBezTo>
                  <a:cubicBezTo>
                    <a:pt x="1520" y="86"/>
                    <a:pt x="1325" y="157"/>
                    <a:pt x="1147" y="346"/>
                  </a:cubicBezTo>
                  <a:cubicBezTo>
                    <a:pt x="976" y="530"/>
                    <a:pt x="893" y="790"/>
                    <a:pt x="793" y="1009"/>
                  </a:cubicBezTo>
                  <a:cubicBezTo>
                    <a:pt x="745" y="1115"/>
                    <a:pt x="686" y="1210"/>
                    <a:pt x="615" y="1298"/>
                  </a:cubicBezTo>
                  <a:cubicBezTo>
                    <a:pt x="577" y="1333"/>
                    <a:pt x="558" y="1351"/>
                    <a:pt x="555" y="1351"/>
                  </a:cubicBezTo>
                  <a:cubicBezTo>
                    <a:pt x="553" y="1351"/>
                    <a:pt x="564" y="1338"/>
                    <a:pt x="586" y="1310"/>
                  </a:cubicBezTo>
                  <a:cubicBezTo>
                    <a:pt x="556" y="1233"/>
                    <a:pt x="532" y="1157"/>
                    <a:pt x="509" y="1074"/>
                  </a:cubicBezTo>
                  <a:cubicBezTo>
                    <a:pt x="467" y="944"/>
                    <a:pt x="426" y="802"/>
                    <a:pt x="450" y="660"/>
                  </a:cubicBezTo>
                  <a:cubicBezTo>
                    <a:pt x="473" y="500"/>
                    <a:pt x="704" y="565"/>
                    <a:pt x="804" y="536"/>
                  </a:cubicBezTo>
                  <a:cubicBezTo>
                    <a:pt x="846" y="524"/>
                    <a:pt x="875" y="471"/>
                    <a:pt x="864" y="417"/>
                  </a:cubicBezTo>
                  <a:cubicBezTo>
                    <a:pt x="831" y="284"/>
                    <a:pt x="735" y="234"/>
                    <a:pt x="623" y="234"/>
                  </a:cubicBezTo>
                  <a:cubicBezTo>
                    <a:pt x="468" y="234"/>
                    <a:pt x="284" y="329"/>
                    <a:pt x="201" y="429"/>
                  </a:cubicBezTo>
                  <a:cubicBezTo>
                    <a:pt x="0" y="689"/>
                    <a:pt x="124" y="1269"/>
                    <a:pt x="278" y="1529"/>
                  </a:cubicBezTo>
                  <a:cubicBezTo>
                    <a:pt x="355" y="1653"/>
                    <a:pt x="451" y="1703"/>
                    <a:pt x="548" y="1703"/>
                  </a:cubicBezTo>
                  <a:cubicBezTo>
                    <a:pt x="689" y="1703"/>
                    <a:pt x="836" y="1598"/>
                    <a:pt x="940" y="1458"/>
                  </a:cubicBezTo>
                  <a:cubicBezTo>
                    <a:pt x="1071" y="1275"/>
                    <a:pt x="1153" y="1068"/>
                    <a:pt x="1248" y="861"/>
                  </a:cubicBezTo>
                  <a:cubicBezTo>
                    <a:pt x="1384" y="571"/>
                    <a:pt x="1544" y="423"/>
                    <a:pt x="1845" y="329"/>
                  </a:cubicBezTo>
                  <a:cubicBezTo>
                    <a:pt x="2033" y="269"/>
                    <a:pt x="1977" y="1"/>
                    <a:pt x="18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g11e770b0bd5_0_1857"/>
            <p:cNvSpPr/>
            <p:nvPr/>
          </p:nvSpPr>
          <p:spPr>
            <a:xfrm>
              <a:off x="3562100" y="4297425"/>
              <a:ext cx="8750" cy="13800"/>
            </a:xfrm>
            <a:custGeom>
              <a:rect b="b" l="l" r="r" t="t"/>
              <a:pathLst>
                <a:path extrusionOk="0" h="552" w="350">
                  <a:moveTo>
                    <a:pt x="166" y="1"/>
                  </a:moveTo>
                  <a:cubicBezTo>
                    <a:pt x="89" y="1"/>
                    <a:pt x="0" y="78"/>
                    <a:pt x="6" y="155"/>
                  </a:cubicBezTo>
                  <a:cubicBezTo>
                    <a:pt x="24" y="285"/>
                    <a:pt x="54" y="527"/>
                    <a:pt x="213" y="551"/>
                  </a:cubicBezTo>
                  <a:cubicBezTo>
                    <a:pt x="219" y="551"/>
                    <a:pt x="224" y="552"/>
                    <a:pt x="229" y="552"/>
                  </a:cubicBezTo>
                  <a:cubicBezTo>
                    <a:pt x="278" y="552"/>
                    <a:pt x="328" y="527"/>
                    <a:pt x="344" y="474"/>
                  </a:cubicBezTo>
                  <a:cubicBezTo>
                    <a:pt x="349" y="415"/>
                    <a:pt x="344" y="362"/>
                    <a:pt x="326" y="314"/>
                  </a:cubicBezTo>
                  <a:cubicBezTo>
                    <a:pt x="308" y="261"/>
                    <a:pt x="308" y="208"/>
                    <a:pt x="320" y="155"/>
                  </a:cubicBezTo>
                  <a:cubicBezTo>
                    <a:pt x="320" y="78"/>
                    <a:pt x="243"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g11e770b0bd5_0_1857"/>
            <p:cNvSpPr/>
            <p:nvPr/>
          </p:nvSpPr>
          <p:spPr>
            <a:xfrm>
              <a:off x="3550125" y="4313025"/>
              <a:ext cx="12450" cy="13375"/>
            </a:xfrm>
            <a:custGeom>
              <a:rect b="b" l="l" r="r" t="t"/>
              <a:pathLst>
                <a:path extrusionOk="0" h="535" w="498">
                  <a:moveTo>
                    <a:pt x="158" y="0"/>
                  </a:moveTo>
                  <a:cubicBezTo>
                    <a:pt x="147" y="0"/>
                    <a:pt x="135" y="1"/>
                    <a:pt x="125" y="4"/>
                  </a:cubicBezTo>
                  <a:cubicBezTo>
                    <a:pt x="36" y="27"/>
                    <a:pt x="0" y="116"/>
                    <a:pt x="12" y="199"/>
                  </a:cubicBezTo>
                  <a:cubicBezTo>
                    <a:pt x="40" y="341"/>
                    <a:pt x="168" y="534"/>
                    <a:pt x="337" y="534"/>
                  </a:cubicBezTo>
                  <a:cubicBezTo>
                    <a:pt x="351" y="534"/>
                    <a:pt x="365" y="533"/>
                    <a:pt x="379" y="530"/>
                  </a:cubicBezTo>
                  <a:cubicBezTo>
                    <a:pt x="474" y="518"/>
                    <a:pt x="497" y="388"/>
                    <a:pt x="426" y="323"/>
                  </a:cubicBezTo>
                  <a:cubicBezTo>
                    <a:pt x="420" y="311"/>
                    <a:pt x="409" y="299"/>
                    <a:pt x="391" y="288"/>
                  </a:cubicBezTo>
                  <a:cubicBezTo>
                    <a:pt x="387" y="288"/>
                    <a:pt x="373" y="273"/>
                    <a:pt x="375" y="273"/>
                  </a:cubicBezTo>
                  <a:lnTo>
                    <a:pt x="375" y="273"/>
                  </a:lnTo>
                  <a:cubicBezTo>
                    <a:pt x="375" y="273"/>
                    <a:pt x="378" y="275"/>
                    <a:pt x="385" y="282"/>
                  </a:cubicBezTo>
                  <a:cubicBezTo>
                    <a:pt x="379" y="270"/>
                    <a:pt x="367" y="258"/>
                    <a:pt x="361" y="240"/>
                  </a:cubicBezTo>
                  <a:cubicBezTo>
                    <a:pt x="351" y="220"/>
                    <a:pt x="341" y="200"/>
                    <a:pt x="331" y="180"/>
                  </a:cubicBezTo>
                  <a:lnTo>
                    <a:pt x="331" y="180"/>
                  </a:lnTo>
                  <a:cubicBezTo>
                    <a:pt x="330" y="175"/>
                    <a:pt x="326" y="159"/>
                    <a:pt x="326" y="152"/>
                  </a:cubicBezTo>
                  <a:cubicBezTo>
                    <a:pt x="320" y="140"/>
                    <a:pt x="320" y="134"/>
                    <a:pt x="320" y="116"/>
                  </a:cubicBezTo>
                  <a:cubicBezTo>
                    <a:pt x="305" y="45"/>
                    <a:pt x="228" y="0"/>
                    <a:pt x="1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g11e770b0bd5_0_1857"/>
            <p:cNvSpPr/>
            <p:nvPr/>
          </p:nvSpPr>
          <p:spPr>
            <a:xfrm>
              <a:off x="3546275" y="4326675"/>
              <a:ext cx="26300" cy="49575"/>
            </a:xfrm>
            <a:custGeom>
              <a:rect b="b" l="l" r="r" t="t"/>
              <a:pathLst>
                <a:path extrusionOk="0" h="1983" w="1052">
                  <a:moveTo>
                    <a:pt x="751" y="1"/>
                  </a:moveTo>
                  <a:cubicBezTo>
                    <a:pt x="521" y="1"/>
                    <a:pt x="289" y="139"/>
                    <a:pt x="160" y="327"/>
                  </a:cubicBezTo>
                  <a:cubicBezTo>
                    <a:pt x="1" y="552"/>
                    <a:pt x="18" y="930"/>
                    <a:pt x="18" y="1197"/>
                  </a:cubicBezTo>
                  <a:cubicBezTo>
                    <a:pt x="18" y="1469"/>
                    <a:pt x="72" y="1788"/>
                    <a:pt x="332" y="1936"/>
                  </a:cubicBezTo>
                  <a:cubicBezTo>
                    <a:pt x="391" y="1969"/>
                    <a:pt x="449" y="1983"/>
                    <a:pt x="505" y="1983"/>
                  </a:cubicBezTo>
                  <a:cubicBezTo>
                    <a:pt x="753" y="1983"/>
                    <a:pt x="959" y="1702"/>
                    <a:pt x="1012" y="1480"/>
                  </a:cubicBezTo>
                  <a:cubicBezTo>
                    <a:pt x="1051" y="1320"/>
                    <a:pt x="923" y="1216"/>
                    <a:pt x="799" y="1216"/>
                  </a:cubicBezTo>
                  <a:cubicBezTo>
                    <a:pt x="716" y="1216"/>
                    <a:pt x="635" y="1262"/>
                    <a:pt x="604" y="1368"/>
                  </a:cubicBezTo>
                  <a:cubicBezTo>
                    <a:pt x="575" y="1466"/>
                    <a:pt x="551" y="1503"/>
                    <a:pt x="531" y="1503"/>
                  </a:cubicBezTo>
                  <a:cubicBezTo>
                    <a:pt x="495" y="1503"/>
                    <a:pt x="473" y="1377"/>
                    <a:pt x="462" y="1273"/>
                  </a:cubicBezTo>
                  <a:cubicBezTo>
                    <a:pt x="456" y="1155"/>
                    <a:pt x="462" y="1025"/>
                    <a:pt x="474" y="907"/>
                  </a:cubicBezTo>
                  <a:cubicBezTo>
                    <a:pt x="480" y="753"/>
                    <a:pt x="480" y="587"/>
                    <a:pt x="574" y="463"/>
                  </a:cubicBezTo>
                  <a:cubicBezTo>
                    <a:pt x="699" y="309"/>
                    <a:pt x="923" y="392"/>
                    <a:pt x="1012" y="191"/>
                  </a:cubicBezTo>
                  <a:cubicBezTo>
                    <a:pt x="1030" y="120"/>
                    <a:pt x="1012" y="61"/>
                    <a:pt x="947" y="37"/>
                  </a:cubicBezTo>
                  <a:cubicBezTo>
                    <a:pt x="883" y="12"/>
                    <a:pt x="817" y="1"/>
                    <a:pt x="7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g11e770b0bd5_0_1857"/>
            <p:cNvSpPr/>
            <p:nvPr/>
          </p:nvSpPr>
          <p:spPr>
            <a:xfrm>
              <a:off x="3547900" y="4341050"/>
              <a:ext cx="40400" cy="54175"/>
            </a:xfrm>
            <a:custGeom>
              <a:rect b="b" l="l" r="r" t="t"/>
              <a:pathLst>
                <a:path extrusionOk="0" h="2167" w="1616">
                  <a:moveTo>
                    <a:pt x="918" y="1"/>
                  </a:moveTo>
                  <a:cubicBezTo>
                    <a:pt x="777" y="1"/>
                    <a:pt x="653" y="184"/>
                    <a:pt x="781" y="308"/>
                  </a:cubicBezTo>
                  <a:cubicBezTo>
                    <a:pt x="1136" y="645"/>
                    <a:pt x="1006" y="1071"/>
                    <a:pt x="781" y="1444"/>
                  </a:cubicBezTo>
                  <a:cubicBezTo>
                    <a:pt x="716" y="1556"/>
                    <a:pt x="657" y="1662"/>
                    <a:pt x="574" y="1763"/>
                  </a:cubicBezTo>
                  <a:cubicBezTo>
                    <a:pt x="556" y="1784"/>
                    <a:pt x="538" y="1793"/>
                    <a:pt x="522" y="1793"/>
                  </a:cubicBezTo>
                  <a:cubicBezTo>
                    <a:pt x="418" y="1793"/>
                    <a:pt x="372" y="1393"/>
                    <a:pt x="361" y="1296"/>
                  </a:cubicBezTo>
                  <a:cubicBezTo>
                    <a:pt x="355" y="1252"/>
                    <a:pt x="312" y="1224"/>
                    <a:pt x="272" y="1224"/>
                  </a:cubicBezTo>
                  <a:cubicBezTo>
                    <a:pt x="243" y="1224"/>
                    <a:pt x="215" y="1240"/>
                    <a:pt x="208" y="1278"/>
                  </a:cubicBezTo>
                  <a:cubicBezTo>
                    <a:pt x="154" y="1544"/>
                    <a:pt x="1" y="1887"/>
                    <a:pt x="285" y="2094"/>
                  </a:cubicBezTo>
                  <a:cubicBezTo>
                    <a:pt x="358" y="2145"/>
                    <a:pt x="431" y="2167"/>
                    <a:pt x="503" y="2167"/>
                  </a:cubicBezTo>
                  <a:cubicBezTo>
                    <a:pt x="656" y="2167"/>
                    <a:pt x="799" y="2064"/>
                    <a:pt x="900" y="1923"/>
                  </a:cubicBezTo>
                  <a:cubicBezTo>
                    <a:pt x="1308" y="1367"/>
                    <a:pt x="1615" y="598"/>
                    <a:pt x="1042" y="54"/>
                  </a:cubicBezTo>
                  <a:cubicBezTo>
                    <a:pt x="1003" y="16"/>
                    <a:pt x="960" y="1"/>
                    <a:pt x="9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g11e770b0bd5_0_1857"/>
            <p:cNvSpPr/>
            <p:nvPr/>
          </p:nvSpPr>
          <p:spPr>
            <a:xfrm>
              <a:off x="3572125" y="4330150"/>
              <a:ext cx="17350" cy="28850"/>
            </a:xfrm>
            <a:custGeom>
              <a:rect b="b" l="l" r="r" t="t"/>
              <a:pathLst>
                <a:path extrusionOk="0" h="1154" w="694">
                  <a:moveTo>
                    <a:pt x="214" y="1"/>
                  </a:moveTo>
                  <a:cubicBezTo>
                    <a:pt x="86" y="1"/>
                    <a:pt x="1" y="178"/>
                    <a:pt x="138" y="259"/>
                  </a:cubicBezTo>
                  <a:cubicBezTo>
                    <a:pt x="291" y="348"/>
                    <a:pt x="356" y="442"/>
                    <a:pt x="356" y="632"/>
                  </a:cubicBezTo>
                  <a:cubicBezTo>
                    <a:pt x="356" y="791"/>
                    <a:pt x="274" y="945"/>
                    <a:pt x="215" y="1105"/>
                  </a:cubicBezTo>
                  <a:cubicBezTo>
                    <a:pt x="201" y="1128"/>
                    <a:pt x="226" y="1154"/>
                    <a:pt x="254" y="1154"/>
                  </a:cubicBezTo>
                  <a:cubicBezTo>
                    <a:pt x="263" y="1154"/>
                    <a:pt x="271" y="1152"/>
                    <a:pt x="280" y="1146"/>
                  </a:cubicBezTo>
                  <a:cubicBezTo>
                    <a:pt x="652" y="939"/>
                    <a:pt x="694" y="200"/>
                    <a:pt x="280" y="17"/>
                  </a:cubicBezTo>
                  <a:cubicBezTo>
                    <a:pt x="257" y="6"/>
                    <a:pt x="235"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g11e770b0bd5_0_1857"/>
            <p:cNvSpPr/>
            <p:nvPr/>
          </p:nvSpPr>
          <p:spPr>
            <a:xfrm>
              <a:off x="3576150" y="4312625"/>
              <a:ext cx="11850" cy="30275"/>
            </a:xfrm>
            <a:custGeom>
              <a:rect b="b" l="l" r="r" t="t"/>
              <a:pathLst>
                <a:path extrusionOk="0" h="1211" w="474">
                  <a:moveTo>
                    <a:pt x="270" y="1"/>
                  </a:moveTo>
                  <a:cubicBezTo>
                    <a:pt x="243" y="1"/>
                    <a:pt x="215" y="7"/>
                    <a:pt x="190" y="20"/>
                  </a:cubicBezTo>
                  <a:cubicBezTo>
                    <a:pt x="0" y="132"/>
                    <a:pt x="42" y="457"/>
                    <a:pt x="54" y="647"/>
                  </a:cubicBezTo>
                  <a:cubicBezTo>
                    <a:pt x="59" y="812"/>
                    <a:pt x="101" y="1138"/>
                    <a:pt x="278" y="1203"/>
                  </a:cubicBezTo>
                  <a:cubicBezTo>
                    <a:pt x="284" y="1208"/>
                    <a:pt x="291" y="1210"/>
                    <a:pt x="298" y="1210"/>
                  </a:cubicBezTo>
                  <a:cubicBezTo>
                    <a:pt x="316" y="1210"/>
                    <a:pt x="337" y="1199"/>
                    <a:pt x="349" y="1191"/>
                  </a:cubicBezTo>
                  <a:cubicBezTo>
                    <a:pt x="444" y="1078"/>
                    <a:pt x="414" y="842"/>
                    <a:pt x="420" y="706"/>
                  </a:cubicBezTo>
                  <a:cubicBezTo>
                    <a:pt x="426" y="599"/>
                    <a:pt x="420" y="487"/>
                    <a:pt x="426" y="381"/>
                  </a:cubicBezTo>
                  <a:cubicBezTo>
                    <a:pt x="438" y="274"/>
                    <a:pt x="473" y="185"/>
                    <a:pt x="414" y="79"/>
                  </a:cubicBezTo>
                  <a:cubicBezTo>
                    <a:pt x="386" y="30"/>
                    <a:pt x="329"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g11e770b0bd5_0_1857"/>
            <p:cNvSpPr/>
            <p:nvPr/>
          </p:nvSpPr>
          <p:spPr>
            <a:xfrm>
              <a:off x="3576675" y="4278200"/>
              <a:ext cx="32325" cy="58500"/>
            </a:xfrm>
            <a:custGeom>
              <a:rect b="b" l="l" r="r" t="t"/>
              <a:pathLst>
                <a:path extrusionOk="0" h="2340" w="1293">
                  <a:moveTo>
                    <a:pt x="246" y="1"/>
                  </a:moveTo>
                  <a:cubicBezTo>
                    <a:pt x="65" y="1"/>
                    <a:pt x="1" y="325"/>
                    <a:pt x="210" y="409"/>
                  </a:cubicBezTo>
                  <a:cubicBezTo>
                    <a:pt x="1020" y="728"/>
                    <a:pt x="588" y="1716"/>
                    <a:pt x="275" y="2254"/>
                  </a:cubicBezTo>
                  <a:cubicBezTo>
                    <a:pt x="253" y="2299"/>
                    <a:pt x="291" y="2340"/>
                    <a:pt x="329" y="2340"/>
                  </a:cubicBezTo>
                  <a:cubicBezTo>
                    <a:pt x="341" y="2340"/>
                    <a:pt x="354" y="2336"/>
                    <a:pt x="364" y="2325"/>
                  </a:cubicBezTo>
                  <a:cubicBezTo>
                    <a:pt x="1044" y="1746"/>
                    <a:pt x="1292" y="421"/>
                    <a:pt x="322" y="19"/>
                  </a:cubicBezTo>
                  <a:cubicBezTo>
                    <a:pt x="295" y="6"/>
                    <a:pt x="269" y="1"/>
                    <a:pt x="2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g11e770b0bd5_0_1857"/>
            <p:cNvSpPr/>
            <p:nvPr/>
          </p:nvSpPr>
          <p:spPr>
            <a:xfrm>
              <a:off x="3592250" y="4255675"/>
              <a:ext cx="14225" cy="49175"/>
            </a:xfrm>
            <a:custGeom>
              <a:rect b="b" l="l" r="r" t="t"/>
              <a:pathLst>
                <a:path extrusionOk="0" h="1967" w="569">
                  <a:moveTo>
                    <a:pt x="283" y="0"/>
                  </a:moveTo>
                  <a:cubicBezTo>
                    <a:pt x="211" y="0"/>
                    <a:pt x="138" y="38"/>
                    <a:pt x="107" y="127"/>
                  </a:cubicBezTo>
                  <a:cubicBezTo>
                    <a:pt x="1" y="435"/>
                    <a:pt x="102" y="695"/>
                    <a:pt x="208" y="991"/>
                  </a:cubicBezTo>
                  <a:cubicBezTo>
                    <a:pt x="326" y="1322"/>
                    <a:pt x="119" y="1606"/>
                    <a:pt x="184" y="1919"/>
                  </a:cubicBezTo>
                  <a:cubicBezTo>
                    <a:pt x="184" y="1950"/>
                    <a:pt x="211" y="1967"/>
                    <a:pt x="240" y="1967"/>
                  </a:cubicBezTo>
                  <a:cubicBezTo>
                    <a:pt x="262" y="1967"/>
                    <a:pt x="284" y="1957"/>
                    <a:pt x="297" y="1937"/>
                  </a:cubicBezTo>
                  <a:cubicBezTo>
                    <a:pt x="421" y="1718"/>
                    <a:pt x="498" y="1523"/>
                    <a:pt x="521" y="1275"/>
                  </a:cubicBezTo>
                  <a:cubicBezTo>
                    <a:pt x="569" y="902"/>
                    <a:pt x="338" y="594"/>
                    <a:pt x="456" y="222"/>
                  </a:cubicBezTo>
                  <a:cubicBezTo>
                    <a:pt x="503" y="90"/>
                    <a:pt x="394"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g11e770b0bd5_0_1857"/>
            <p:cNvSpPr/>
            <p:nvPr/>
          </p:nvSpPr>
          <p:spPr>
            <a:xfrm>
              <a:off x="3594700" y="4262325"/>
              <a:ext cx="25225" cy="19550"/>
            </a:xfrm>
            <a:custGeom>
              <a:rect b="b" l="l" r="r" t="t"/>
              <a:pathLst>
                <a:path extrusionOk="0" h="782" w="1009">
                  <a:moveTo>
                    <a:pt x="786" y="1"/>
                  </a:moveTo>
                  <a:cubicBezTo>
                    <a:pt x="773" y="1"/>
                    <a:pt x="761" y="3"/>
                    <a:pt x="749" y="9"/>
                  </a:cubicBezTo>
                  <a:cubicBezTo>
                    <a:pt x="648" y="51"/>
                    <a:pt x="630" y="110"/>
                    <a:pt x="595" y="204"/>
                  </a:cubicBezTo>
                  <a:cubicBezTo>
                    <a:pt x="559" y="287"/>
                    <a:pt x="518" y="370"/>
                    <a:pt x="447" y="435"/>
                  </a:cubicBezTo>
                  <a:cubicBezTo>
                    <a:pt x="423" y="461"/>
                    <a:pt x="399" y="471"/>
                    <a:pt x="377" y="471"/>
                  </a:cubicBezTo>
                  <a:cubicBezTo>
                    <a:pt x="292" y="471"/>
                    <a:pt x="228" y="315"/>
                    <a:pt x="205" y="240"/>
                  </a:cubicBezTo>
                  <a:cubicBezTo>
                    <a:pt x="193" y="204"/>
                    <a:pt x="159" y="184"/>
                    <a:pt x="127" y="184"/>
                  </a:cubicBezTo>
                  <a:cubicBezTo>
                    <a:pt x="95" y="184"/>
                    <a:pt x="65" y="202"/>
                    <a:pt x="57" y="240"/>
                  </a:cubicBezTo>
                  <a:cubicBezTo>
                    <a:pt x="1" y="469"/>
                    <a:pt x="129" y="781"/>
                    <a:pt x="397" y="781"/>
                  </a:cubicBezTo>
                  <a:cubicBezTo>
                    <a:pt x="413" y="781"/>
                    <a:pt x="430" y="780"/>
                    <a:pt x="447" y="778"/>
                  </a:cubicBezTo>
                  <a:cubicBezTo>
                    <a:pt x="601" y="754"/>
                    <a:pt x="707" y="642"/>
                    <a:pt x="796" y="524"/>
                  </a:cubicBezTo>
                  <a:cubicBezTo>
                    <a:pt x="879" y="423"/>
                    <a:pt x="1009" y="192"/>
                    <a:pt x="914" y="74"/>
                  </a:cubicBezTo>
                  <a:cubicBezTo>
                    <a:pt x="886" y="41"/>
                    <a:pt x="835" y="1"/>
                    <a:pt x="7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g11e770b0bd5_0_1857"/>
            <p:cNvSpPr/>
            <p:nvPr/>
          </p:nvSpPr>
          <p:spPr>
            <a:xfrm>
              <a:off x="3593450" y="4272350"/>
              <a:ext cx="31950" cy="45725"/>
            </a:xfrm>
            <a:custGeom>
              <a:rect b="b" l="l" r="r" t="t"/>
              <a:pathLst>
                <a:path extrusionOk="0" h="1829" w="1278">
                  <a:moveTo>
                    <a:pt x="1076" y="0"/>
                  </a:moveTo>
                  <a:cubicBezTo>
                    <a:pt x="1013" y="0"/>
                    <a:pt x="952" y="37"/>
                    <a:pt x="929" y="123"/>
                  </a:cubicBezTo>
                  <a:cubicBezTo>
                    <a:pt x="834" y="478"/>
                    <a:pt x="722" y="685"/>
                    <a:pt x="450" y="939"/>
                  </a:cubicBezTo>
                  <a:cubicBezTo>
                    <a:pt x="219" y="1152"/>
                    <a:pt x="77" y="1418"/>
                    <a:pt x="12" y="1725"/>
                  </a:cubicBezTo>
                  <a:cubicBezTo>
                    <a:pt x="1" y="1787"/>
                    <a:pt x="47" y="1829"/>
                    <a:pt x="94" y="1829"/>
                  </a:cubicBezTo>
                  <a:cubicBezTo>
                    <a:pt x="119" y="1829"/>
                    <a:pt x="144" y="1817"/>
                    <a:pt x="160" y="1790"/>
                  </a:cubicBezTo>
                  <a:cubicBezTo>
                    <a:pt x="349" y="1453"/>
                    <a:pt x="615" y="1235"/>
                    <a:pt x="899" y="986"/>
                  </a:cubicBezTo>
                  <a:cubicBezTo>
                    <a:pt x="1112" y="797"/>
                    <a:pt x="1225" y="495"/>
                    <a:pt x="1260" y="217"/>
                  </a:cubicBezTo>
                  <a:cubicBezTo>
                    <a:pt x="1278" y="88"/>
                    <a:pt x="1174"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g11e770b0bd5_0_1857"/>
            <p:cNvSpPr/>
            <p:nvPr/>
          </p:nvSpPr>
          <p:spPr>
            <a:xfrm>
              <a:off x="3608525" y="4287175"/>
              <a:ext cx="24025" cy="10500"/>
            </a:xfrm>
            <a:custGeom>
              <a:rect b="b" l="l" r="r" t="t"/>
              <a:pathLst>
                <a:path extrusionOk="0" h="420" w="961">
                  <a:moveTo>
                    <a:pt x="564" y="1"/>
                  </a:moveTo>
                  <a:cubicBezTo>
                    <a:pt x="463" y="1"/>
                    <a:pt x="364" y="20"/>
                    <a:pt x="273" y="62"/>
                  </a:cubicBezTo>
                  <a:cubicBezTo>
                    <a:pt x="166" y="115"/>
                    <a:pt x="1" y="239"/>
                    <a:pt x="42" y="375"/>
                  </a:cubicBezTo>
                  <a:cubicBezTo>
                    <a:pt x="42" y="393"/>
                    <a:pt x="66" y="417"/>
                    <a:pt x="89" y="417"/>
                  </a:cubicBezTo>
                  <a:cubicBezTo>
                    <a:pt x="100" y="419"/>
                    <a:pt x="110" y="420"/>
                    <a:pt x="120" y="420"/>
                  </a:cubicBezTo>
                  <a:cubicBezTo>
                    <a:pt x="197" y="420"/>
                    <a:pt x="271" y="366"/>
                    <a:pt x="349" y="340"/>
                  </a:cubicBezTo>
                  <a:cubicBezTo>
                    <a:pt x="388" y="325"/>
                    <a:pt x="428" y="319"/>
                    <a:pt x="467" y="319"/>
                  </a:cubicBezTo>
                  <a:cubicBezTo>
                    <a:pt x="538" y="319"/>
                    <a:pt x="609" y="337"/>
                    <a:pt x="681" y="352"/>
                  </a:cubicBezTo>
                  <a:cubicBezTo>
                    <a:pt x="697" y="356"/>
                    <a:pt x="712" y="358"/>
                    <a:pt x="727" y="358"/>
                  </a:cubicBezTo>
                  <a:cubicBezTo>
                    <a:pt x="905" y="358"/>
                    <a:pt x="961" y="81"/>
                    <a:pt x="769" y="26"/>
                  </a:cubicBezTo>
                  <a:cubicBezTo>
                    <a:pt x="702" y="10"/>
                    <a:pt x="633"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g11e770b0bd5_0_1857"/>
            <p:cNvSpPr/>
            <p:nvPr/>
          </p:nvSpPr>
          <p:spPr>
            <a:xfrm>
              <a:off x="3590925" y="4304300"/>
              <a:ext cx="22800" cy="26125"/>
            </a:xfrm>
            <a:custGeom>
              <a:rect b="b" l="l" r="r" t="t"/>
              <a:pathLst>
                <a:path extrusionOk="0" h="1045" w="912">
                  <a:moveTo>
                    <a:pt x="326" y="1"/>
                  </a:moveTo>
                  <a:cubicBezTo>
                    <a:pt x="290" y="1"/>
                    <a:pt x="253" y="23"/>
                    <a:pt x="237" y="69"/>
                  </a:cubicBezTo>
                  <a:cubicBezTo>
                    <a:pt x="131" y="347"/>
                    <a:pt x="1" y="589"/>
                    <a:pt x="107" y="903"/>
                  </a:cubicBezTo>
                  <a:cubicBezTo>
                    <a:pt x="133" y="987"/>
                    <a:pt x="212" y="1045"/>
                    <a:pt x="294" y="1045"/>
                  </a:cubicBezTo>
                  <a:cubicBezTo>
                    <a:pt x="327" y="1045"/>
                    <a:pt x="361" y="1035"/>
                    <a:pt x="391" y="1015"/>
                  </a:cubicBezTo>
                  <a:cubicBezTo>
                    <a:pt x="533" y="926"/>
                    <a:pt x="681" y="838"/>
                    <a:pt x="805" y="731"/>
                  </a:cubicBezTo>
                  <a:cubicBezTo>
                    <a:pt x="876" y="678"/>
                    <a:pt x="912" y="613"/>
                    <a:pt x="888" y="524"/>
                  </a:cubicBezTo>
                  <a:cubicBezTo>
                    <a:pt x="868" y="452"/>
                    <a:pt x="793" y="391"/>
                    <a:pt x="718" y="391"/>
                  </a:cubicBezTo>
                  <a:cubicBezTo>
                    <a:pt x="702" y="391"/>
                    <a:pt x="685" y="394"/>
                    <a:pt x="669" y="400"/>
                  </a:cubicBezTo>
                  <a:cubicBezTo>
                    <a:pt x="555" y="446"/>
                    <a:pt x="458" y="518"/>
                    <a:pt x="361" y="587"/>
                  </a:cubicBezTo>
                  <a:lnTo>
                    <a:pt x="361" y="587"/>
                  </a:lnTo>
                  <a:cubicBezTo>
                    <a:pt x="372" y="416"/>
                    <a:pt x="472" y="242"/>
                    <a:pt x="403" y="57"/>
                  </a:cubicBezTo>
                  <a:cubicBezTo>
                    <a:pt x="391" y="20"/>
                    <a:pt x="359"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g11e770b0bd5_0_1857"/>
            <p:cNvSpPr/>
            <p:nvPr/>
          </p:nvSpPr>
          <p:spPr>
            <a:xfrm>
              <a:off x="3589600" y="4311275"/>
              <a:ext cx="72950" cy="28925"/>
            </a:xfrm>
            <a:custGeom>
              <a:rect b="b" l="l" r="r" t="t"/>
              <a:pathLst>
                <a:path extrusionOk="0" h="1157" w="2918">
                  <a:moveTo>
                    <a:pt x="2593" y="1"/>
                  </a:moveTo>
                  <a:cubicBezTo>
                    <a:pt x="2582" y="1"/>
                    <a:pt x="2572" y="1"/>
                    <a:pt x="2561" y="3"/>
                  </a:cubicBezTo>
                  <a:cubicBezTo>
                    <a:pt x="2088" y="68"/>
                    <a:pt x="1639" y="340"/>
                    <a:pt x="1213" y="541"/>
                  </a:cubicBezTo>
                  <a:cubicBezTo>
                    <a:pt x="1030" y="630"/>
                    <a:pt x="846" y="695"/>
                    <a:pt x="645" y="754"/>
                  </a:cubicBezTo>
                  <a:cubicBezTo>
                    <a:pt x="562" y="783"/>
                    <a:pt x="474" y="801"/>
                    <a:pt x="385" y="807"/>
                  </a:cubicBezTo>
                  <a:cubicBezTo>
                    <a:pt x="349" y="807"/>
                    <a:pt x="332" y="600"/>
                    <a:pt x="326" y="571"/>
                  </a:cubicBezTo>
                  <a:cubicBezTo>
                    <a:pt x="318" y="536"/>
                    <a:pt x="283" y="511"/>
                    <a:pt x="250" y="511"/>
                  </a:cubicBezTo>
                  <a:cubicBezTo>
                    <a:pt x="232" y="511"/>
                    <a:pt x="214" y="519"/>
                    <a:pt x="202" y="535"/>
                  </a:cubicBezTo>
                  <a:cubicBezTo>
                    <a:pt x="71" y="683"/>
                    <a:pt x="1" y="872"/>
                    <a:pt x="131" y="1044"/>
                  </a:cubicBezTo>
                  <a:cubicBezTo>
                    <a:pt x="192" y="1131"/>
                    <a:pt x="295" y="1157"/>
                    <a:pt x="404" y="1157"/>
                  </a:cubicBezTo>
                  <a:cubicBezTo>
                    <a:pt x="493" y="1157"/>
                    <a:pt x="586" y="1140"/>
                    <a:pt x="663" y="1126"/>
                  </a:cubicBezTo>
                  <a:cubicBezTo>
                    <a:pt x="959" y="1056"/>
                    <a:pt x="1237" y="931"/>
                    <a:pt x="1509" y="801"/>
                  </a:cubicBezTo>
                  <a:cubicBezTo>
                    <a:pt x="1733" y="695"/>
                    <a:pt x="1946" y="606"/>
                    <a:pt x="2183" y="547"/>
                  </a:cubicBezTo>
                  <a:cubicBezTo>
                    <a:pt x="2366" y="506"/>
                    <a:pt x="2544" y="458"/>
                    <a:pt x="2715" y="369"/>
                  </a:cubicBezTo>
                  <a:cubicBezTo>
                    <a:pt x="2917" y="257"/>
                    <a:pt x="2789" y="1"/>
                    <a:pt x="25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g11e770b0bd5_0_1857"/>
            <p:cNvSpPr/>
            <p:nvPr/>
          </p:nvSpPr>
          <p:spPr>
            <a:xfrm>
              <a:off x="3627300" y="4302850"/>
              <a:ext cx="11375" cy="22075"/>
            </a:xfrm>
            <a:custGeom>
              <a:rect b="b" l="l" r="r" t="t"/>
              <a:pathLst>
                <a:path extrusionOk="0" h="883" w="455">
                  <a:moveTo>
                    <a:pt x="223" y="1"/>
                  </a:moveTo>
                  <a:cubicBezTo>
                    <a:pt x="172" y="1"/>
                    <a:pt x="122" y="25"/>
                    <a:pt x="89" y="85"/>
                  </a:cubicBezTo>
                  <a:cubicBezTo>
                    <a:pt x="24" y="210"/>
                    <a:pt x="1" y="352"/>
                    <a:pt x="12" y="499"/>
                  </a:cubicBezTo>
                  <a:cubicBezTo>
                    <a:pt x="18" y="618"/>
                    <a:pt x="30" y="789"/>
                    <a:pt x="131" y="866"/>
                  </a:cubicBezTo>
                  <a:cubicBezTo>
                    <a:pt x="146" y="875"/>
                    <a:pt x="165" y="882"/>
                    <a:pt x="185" y="882"/>
                  </a:cubicBezTo>
                  <a:cubicBezTo>
                    <a:pt x="206" y="882"/>
                    <a:pt x="228" y="875"/>
                    <a:pt x="249" y="854"/>
                  </a:cubicBezTo>
                  <a:cubicBezTo>
                    <a:pt x="314" y="777"/>
                    <a:pt x="308" y="689"/>
                    <a:pt x="314" y="582"/>
                  </a:cubicBezTo>
                  <a:cubicBezTo>
                    <a:pt x="320" y="464"/>
                    <a:pt x="338" y="363"/>
                    <a:pt x="385" y="257"/>
                  </a:cubicBezTo>
                  <a:cubicBezTo>
                    <a:pt x="455" y="126"/>
                    <a:pt x="337" y="1"/>
                    <a:pt x="2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g11e770b0bd5_0_1857"/>
            <p:cNvSpPr/>
            <p:nvPr/>
          </p:nvSpPr>
          <p:spPr>
            <a:xfrm>
              <a:off x="3613550" y="4309075"/>
              <a:ext cx="11450" cy="20725"/>
            </a:xfrm>
            <a:custGeom>
              <a:rect b="b" l="l" r="r" t="t"/>
              <a:pathLst>
                <a:path extrusionOk="0" h="829" w="458">
                  <a:moveTo>
                    <a:pt x="239" y="0"/>
                  </a:moveTo>
                  <a:cubicBezTo>
                    <a:pt x="169" y="0"/>
                    <a:pt x="101" y="37"/>
                    <a:pt x="77" y="120"/>
                  </a:cubicBezTo>
                  <a:cubicBezTo>
                    <a:pt x="18" y="310"/>
                    <a:pt x="1" y="682"/>
                    <a:pt x="190" y="812"/>
                  </a:cubicBezTo>
                  <a:cubicBezTo>
                    <a:pt x="203" y="823"/>
                    <a:pt x="221" y="828"/>
                    <a:pt x="241" y="828"/>
                  </a:cubicBezTo>
                  <a:cubicBezTo>
                    <a:pt x="275" y="828"/>
                    <a:pt x="311" y="813"/>
                    <a:pt x="326" y="783"/>
                  </a:cubicBezTo>
                  <a:cubicBezTo>
                    <a:pt x="361" y="706"/>
                    <a:pt x="355" y="617"/>
                    <a:pt x="355" y="534"/>
                  </a:cubicBezTo>
                  <a:cubicBezTo>
                    <a:pt x="361" y="428"/>
                    <a:pt x="385" y="321"/>
                    <a:pt x="415" y="215"/>
                  </a:cubicBezTo>
                  <a:cubicBezTo>
                    <a:pt x="458" y="86"/>
                    <a:pt x="346"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g11e770b0bd5_0_1857"/>
            <p:cNvSpPr/>
            <p:nvPr/>
          </p:nvSpPr>
          <p:spPr>
            <a:xfrm>
              <a:off x="3608975" y="4331750"/>
              <a:ext cx="21750" cy="10575"/>
            </a:xfrm>
            <a:custGeom>
              <a:rect b="b" l="l" r="r" t="t"/>
              <a:pathLst>
                <a:path extrusionOk="0" h="423" w="870">
                  <a:moveTo>
                    <a:pt x="339" y="1"/>
                  </a:moveTo>
                  <a:cubicBezTo>
                    <a:pt x="250" y="1"/>
                    <a:pt x="161" y="23"/>
                    <a:pt x="77" y="59"/>
                  </a:cubicBezTo>
                  <a:cubicBezTo>
                    <a:pt x="0" y="100"/>
                    <a:pt x="42" y="213"/>
                    <a:pt x="107" y="237"/>
                  </a:cubicBezTo>
                  <a:cubicBezTo>
                    <a:pt x="213" y="278"/>
                    <a:pt x="314" y="307"/>
                    <a:pt x="420" y="337"/>
                  </a:cubicBezTo>
                  <a:cubicBezTo>
                    <a:pt x="504" y="365"/>
                    <a:pt x="584" y="422"/>
                    <a:pt x="672" y="422"/>
                  </a:cubicBezTo>
                  <a:cubicBezTo>
                    <a:pt x="696" y="422"/>
                    <a:pt x="720" y="418"/>
                    <a:pt x="745" y="408"/>
                  </a:cubicBezTo>
                  <a:cubicBezTo>
                    <a:pt x="834" y="378"/>
                    <a:pt x="870" y="284"/>
                    <a:pt x="822" y="201"/>
                  </a:cubicBezTo>
                  <a:cubicBezTo>
                    <a:pt x="763" y="83"/>
                    <a:pt x="586" y="47"/>
                    <a:pt x="467" y="18"/>
                  </a:cubicBezTo>
                  <a:cubicBezTo>
                    <a:pt x="425" y="6"/>
                    <a:pt x="382" y="1"/>
                    <a:pt x="3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g11e770b0bd5_0_1857"/>
            <p:cNvSpPr/>
            <p:nvPr/>
          </p:nvSpPr>
          <p:spPr>
            <a:xfrm>
              <a:off x="3629825" y="4321625"/>
              <a:ext cx="20125" cy="13475"/>
            </a:xfrm>
            <a:custGeom>
              <a:rect b="b" l="l" r="r" t="t"/>
              <a:pathLst>
                <a:path extrusionOk="0" h="539" w="805">
                  <a:moveTo>
                    <a:pt x="286" y="1"/>
                  </a:moveTo>
                  <a:cubicBezTo>
                    <a:pt x="191" y="1"/>
                    <a:pt x="100" y="29"/>
                    <a:pt x="36" y="92"/>
                  </a:cubicBezTo>
                  <a:cubicBezTo>
                    <a:pt x="6" y="121"/>
                    <a:pt x="0" y="186"/>
                    <a:pt x="36" y="216"/>
                  </a:cubicBezTo>
                  <a:cubicBezTo>
                    <a:pt x="36" y="216"/>
                    <a:pt x="36" y="216"/>
                    <a:pt x="37" y="216"/>
                  </a:cubicBezTo>
                  <a:lnTo>
                    <a:pt x="37" y="216"/>
                  </a:lnTo>
                  <a:cubicBezTo>
                    <a:pt x="80" y="291"/>
                    <a:pt x="206" y="324"/>
                    <a:pt x="278" y="340"/>
                  </a:cubicBezTo>
                  <a:cubicBezTo>
                    <a:pt x="373" y="369"/>
                    <a:pt x="420" y="423"/>
                    <a:pt x="479" y="488"/>
                  </a:cubicBezTo>
                  <a:cubicBezTo>
                    <a:pt x="514" y="523"/>
                    <a:pt x="556" y="538"/>
                    <a:pt x="598" y="538"/>
                  </a:cubicBezTo>
                  <a:cubicBezTo>
                    <a:pt x="703" y="538"/>
                    <a:pt x="805" y="439"/>
                    <a:pt x="775" y="316"/>
                  </a:cubicBezTo>
                  <a:cubicBezTo>
                    <a:pt x="730" y="133"/>
                    <a:pt x="496"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g11e770b0bd5_0_1857"/>
            <p:cNvSpPr/>
            <p:nvPr/>
          </p:nvSpPr>
          <p:spPr>
            <a:xfrm>
              <a:off x="3566525" y="4332200"/>
              <a:ext cx="42900" cy="60375"/>
            </a:xfrm>
            <a:custGeom>
              <a:rect b="b" l="l" r="r" t="t"/>
              <a:pathLst>
                <a:path extrusionOk="0" h="2415" w="1716">
                  <a:moveTo>
                    <a:pt x="1434" y="1"/>
                  </a:moveTo>
                  <a:cubicBezTo>
                    <a:pt x="1031" y="1"/>
                    <a:pt x="706" y="439"/>
                    <a:pt x="527" y="757"/>
                  </a:cubicBezTo>
                  <a:cubicBezTo>
                    <a:pt x="480" y="834"/>
                    <a:pt x="462" y="934"/>
                    <a:pt x="439" y="1023"/>
                  </a:cubicBezTo>
                  <a:cubicBezTo>
                    <a:pt x="391" y="1212"/>
                    <a:pt x="344" y="1360"/>
                    <a:pt x="255" y="1537"/>
                  </a:cubicBezTo>
                  <a:cubicBezTo>
                    <a:pt x="143" y="1768"/>
                    <a:pt x="1" y="2016"/>
                    <a:pt x="19" y="2277"/>
                  </a:cubicBezTo>
                  <a:cubicBezTo>
                    <a:pt x="22" y="2360"/>
                    <a:pt x="90" y="2414"/>
                    <a:pt x="158" y="2414"/>
                  </a:cubicBezTo>
                  <a:cubicBezTo>
                    <a:pt x="202" y="2414"/>
                    <a:pt x="245" y="2392"/>
                    <a:pt x="273" y="2342"/>
                  </a:cubicBezTo>
                  <a:cubicBezTo>
                    <a:pt x="362" y="2188"/>
                    <a:pt x="385" y="2028"/>
                    <a:pt x="415" y="1851"/>
                  </a:cubicBezTo>
                  <a:cubicBezTo>
                    <a:pt x="468" y="1555"/>
                    <a:pt x="569" y="1307"/>
                    <a:pt x="770" y="1082"/>
                  </a:cubicBezTo>
                  <a:cubicBezTo>
                    <a:pt x="906" y="922"/>
                    <a:pt x="983" y="733"/>
                    <a:pt x="1131" y="579"/>
                  </a:cubicBezTo>
                  <a:cubicBezTo>
                    <a:pt x="1267" y="431"/>
                    <a:pt x="1450" y="355"/>
                    <a:pt x="1604" y="230"/>
                  </a:cubicBezTo>
                  <a:cubicBezTo>
                    <a:pt x="1716" y="153"/>
                    <a:pt x="1615" y="23"/>
                    <a:pt x="1509" y="6"/>
                  </a:cubicBezTo>
                  <a:cubicBezTo>
                    <a:pt x="1484" y="2"/>
                    <a:pt x="1459" y="1"/>
                    <a:pt x="14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g11e770b0bd5_0_1857"/>
            <p:cNvSpPr/>
            <p:nvPr/>
          </p:nvSpPr>
          <p:spPr>
            <a:xfrm>
              <a:off x="3563325" y="4344150"/>
              <a:ext cx="60675" cy="50125"/>
            </a:xfrm>
            <a:custGeom>
              <a:rect b="b" l="l" r="r" t="t"/>
              <a:pathLst>
                <a:path extrusionOk="0" h="2005" w="2427">
                  <a:moveTo>
                    <a:pt x="2153" y="1"/>
                  </a:moveTo>
                  <a:cubicBezTo>
                    <a:pt x="2123" y="1"/>
                    <a:pt x="2090" y="10"/>
                    <a:pt x="2057" y="30"/>
                  </a:cubicBezTo>
                  <a:cubicBezTo>
                    <a:pt x="1661" y="296"/>
                    <a:pt x="1466" y="669"/>
                    <a:pt x="1288" y="1095"/>
                  </a:cubicBezTo>
                  <a:cubicBezTo>
                    <a:pt x="1182" y="1361"/>
                    <a:pt x="1093" y="1533"/>
                    <a:pt x="809" y="1645"/>
                  </a:cubicBezTo>
                  <a:cubicBezTo>
                    <a:pt x="670" y="1699"/>
                    <a:pt x="519" y="1718"/>
                    <a:pt x="367" y="1718"/>
                  </a:cubicBezTo>
                  <a:cubicBezTo>
                    <a:pt x="285" y="1718"/>
                    <a:pt x="203" y="1712"/>
                    <a:pt x="123" y="1704"/>
                  </a:cubicBezTo>
                  <a:cubicBezTo>
                    <a:pt x="121" y="1704"/>
                    <a:pt x="119" y="1704"/>
                    <a:pt x="117" y="1704"/>
                  </a:cubicBezTo>
                  <a:cubicBezTo>
                    <a:pt x="33" y="1704"/>
                    <a:pt x="1" y="1829"/>
                    <a:pt x="76" y="1876"/>
                  </a:cubicBezTo>
                  <a:cubicBezTo>
                    <a:pt x="242" y="1959"/>
                    <a:pt x="437" y="2004"/>
                    <a:pt x="632" y="2004"/>
                  </a:cubicBezTo>
                  <a:cubicBezTo>
                    <a:pt x="866" y="2004"/>
                    <a:pt x="1099" y="1938"/>
                    <a:pt x="1276" y="1793"/>
                  </a:cubicBezTo>
                  <a:cubicBezTo>
                    <a:pt x="1749" y="1414"/>
                    <a:pt x="1696" y="699"/>
                    <a:pt x="2252" y="356"/>
                  </a:cubicBezTo>
                  <a:cubicBezTo>
                    <a:pt x="2426" y="251"/>
                    <a:pt x="2316" y="1"/>
                    <a:pt x="2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g11e770b0bd5_0_1857"/>
            <p:cNvSpPr/>
            <p:nvPr/>
          </p:nvSpPr>
          <p:spPr>
            <a:xfrm>
              <a:off x="3596250" y="4346525"/>
              <a:ext cx="11525" cy="16175"/>
            </a:xfrm>
            <a:custGeom>
              <a:rect b="b" l="l" r="r" t="t"/>
              <a:pathLst>
                <a:path extrusionOk="0" h="647" w="461">
                  <a:moveTo>
                    <a:pt x="249" y="0"/>
                  </a:moveTo>
                  <a:cubicBezTo>
                    <a:pt x="193" y="0"/>
                    <a:pt x="136" y="24"/>
                    <a:pt x="101" y="77"/>
                  </a:cubicBezTo>
                  <a:cubicBezTo>
                    <a:pt x="1" y="225"/>
                    <a:pt x="48" y="515"/>
                    <a:pt x="178" y="621"/>
                  </a:cubicBezTo>
                  <a:cubicBezTo>
                    <a:pt x="197" y="637"/>
                    <a:pt x="225" y="646"/>
                    <a:pt x="253" y="646"/>
                  </a:cubicBezTo>
                  <a:cubicBezTo>
                    <a:pt x="298" y="646"/>
                    <a:pt x="342" y="625"/>
                    <a:pt x="350" y="574"/>
                  </a:cubicBezTo>
                  <a:cubicBezTo>
                    <a:pt x="373" y="432"/>
                    <a:pt x="373" y="337"/>
                    <a:pt x="415" y="207"/>
                  </a:cubicBezTo>
                  <a:cubicBezTo>
                    <a:pt x="461" y="84"/>
                    <a:pt x="356" y="0"/>
                    <a:pt x="2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g11e770b0bd5_0_1857"/>
            <p:cNvSpPr/>
            <p:nvPr/>
          </p:nvSpPr>
          <p:spPr>
            <a:xfrm>
              <a:off x="3590050" y="4360625"/>
              <a:ext cx="11675" cy="18100"/>
            </a:xfrm>
            <a:custGeom>
              <a:rect b="b" l="l" r="r" t="t"/>
              <a:pathLst>
                <a:path extrusionOk="0" h="724" w="467">
                  <a:moveTo>
                    <a:pt x="168" y="1"/>
                  </a:moveTo>
                  <a:cubicBezTo>
                    <a:pt x="111" y="1"/>
                    <a:pt x="56" y="36"/>
                    <a:pt x="36" y="99"/>
                  </a:cubicBezTo>
                  <a:cubicBezTo>
                    <a:pt x="0" y="199"/>
                    <a:pt x="42" y="353"/>
                    <a:pt x="71" y="460"/>
                  </a:cubicBezTo>
                  <a:cubicBezTo>
                    <a:pt x="113" y="572"/>
                    <a:pt x="166" y="696"/>
                    <a:pt x="296" y="720"/>
                  </a:cubicBezTo>
                  <a:cubicBezTo>
                    <a:pt x="305" y="722"/>
                    <a:pt x="315" y="724"/>
                    <a:pt x="324" y="724"/>
                  </a:cubicBezTo>
                  <a:cubicBezTo>
                    <a:pt x="398" y="724"/>
                    <a:pt x="467" y="644"/>
                    <a:pt x="414" y="560"/>
                  </a:cubicBezTo>
                  <a:cubicBezTo>
                    <a:pt x="367" y="501"/>
                    <a:pt x="355" y="430"/>
                    <a:pt x="349" y="353"/>
                  </a:cubicBezTo>
                  <a:cubicBezTo>
                    <a:pt x="331" y="258"/>
                    <a:pt x="337" y="146"/>
                    <a:pt x="290" y="69"/>
                  </a:cubicBezTo>
                  <a:cubicBezTo>
                    <a:pt x="259" y="22"/>
                    <a:pt x="213"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g11e770b0bd5_0_1857"/>
            <p:cNvSpPr/>
            <p:nvPr/>
          </p:nvSpPr>
          <p:spPr>
            <a:xfrm>
              <a:off x="3598925" y="4363775"/>
              <a:ext cx="17175" cy="11575"/>
            </a:xfrm>
            <a:custGeom>
              <a:rect b="b" l="l" r="r" t="t"/>
              <a:pathLst>
                <a:path extrusionOk="0" h="463" w="687">
                  <a:moveTo>
                    <a:pt x="531" y="1"/>
                  </a:moveTo>
                  <a:cubicBezTo>
                    <a:pt x="526" y="1"/>
                    <a:pt x="520" y="1"/>
                    <a:pt x="515" y="2"/>
                  </a:cubicBezTo>
                  <a:cubicBezTo>
                    <a:pt x="414" y="8"/>
                    <a:pt x="355" y="91"/>
                    <a:pt x="266" y="138"/>
                  </a:cubicBezTo>
                  <a:cubicBezTo>
                    <a:pt x="201" y="180"/>
                    <a:pt x="118" y="174"/>
                    <a:pt x="59" y="209"/>
                  </a:cubicBezTo>
                  <a:cubicBezTo>
                    <a:pt x="12" y="233"/>
                    <a:pt x="0" y="280"/>
                    <a:pt x="6" y="328"/>
                  </a:cubicBezTo>
                  <a:cubicBezTo>
                    <a:pt x="26" y="432"/>
                    <a:pt x="130" y="463"/>
                    <a:pt x="232" y="463"/>
                  </a:cubicBezTo>
                  <a:cubicBezTo>
                    <a:pt x="280" y="463"/>
                    <a:pt x="328" y="455"/>
                    <a:pt x="367" y="446"/>
                  </a:cubicBezTo>
                  <a:cubicBezTo>
                    <a:pt x="515" y="399"/>
                    <a:pt x="686" y="268"/>
                    <a:pt x="651" y="103"/>
                  </a:cubicBezTo>
                  <a:cubicBezTo>
                    <a:pt x="635" y="49"/>
                    <a:pt x="585"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g11e770b0bd5_0_1857"/>
            <p:cNvSpPr/>
            <p:nvPr/>
          </p:nvSpPr>
          <p:spPr>
            <a:xfrm>
              <a:off x="3584725" y="4342375"/>
              <a:ext cx="63100" cy="47050"/>
            </a:xfrm>
            <a:custGeom>
              <a:rect b="b" l="l" r="r" t="t"/>
              <a:pathLst>
                <a:path extrusionOk="0" h="1882" w="2524">
                  <a:moveTo>
                    <a:pt x="2411" y="0"/>
                  </a:moveTo>
                  <a:cubicBezTo>
                    <a:pt x="2408" y="0"/>
                    <a:pt x="2405" y="0"/>
                    <a:pt x="2401" y="1"/>
                  </a:cubicBezTo>
                  <a:cubicBezTo>
                    <a:pt x="1987" y="60"/>
                    <a:pt x="1751" y="503"/>
                    <a:pt x="1609" y="858"/>
                  </a:cubicBezTo>
                  <a:cubicBezTo>
                    <a:pt x="1372" y="1473"/>
                    <a:pt x="740" y="1621"/>
                    <a:pt x="148" y="1657"/>
                  </a:cubicBezTo>
                  <a:cubicBezTo>
                    <a:pt x="0" y="1657"/>
                    <a:pt x="0" y="1870"/>
                    <a:pt x="148" y="1876"/>
                  </a:cubicBezTo>
                  <a:cubicBezTo>
                    <a:pt x="236" y="1879"/>
                    <a:pt x="321" y="1882"/>
                    <a:pt x="405" y="1882"/>
                  </a:cubicBezTo>
                  <a:cubicBezTo>
                    <a:pt x="842" y="1882"/>
                    <a:pt x="1231" y="1815"/>
                    <a:pt x="1603" y="1533"/>
                  </a:cubicBezTo>
                  <a:cubicBezTo>
                    <a:pt x="1786" y="1385"/>
                    <a:pt x="1875" y="1166"/>
                    <a:pt x="1958" y="953"/>
                  </a:cubicBezTo>
                  <a:cubicBezTo>
                    <a:pt x="2082" y="628"/>
                    <a:pt x="2325" y="415"/>
                    <a:pt x="2490" y="119"/>
                  </a:cubicBezTo>
                  <a:cubicBezTo>
                    <a:pt x="2524" y="52"/>
                    <a:pt x="2472" y="0"/>
                    <a:pt x="2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g11e770b0bd5_0_1857"/>
            <p:cNvSpPr/>
            <p:nvPr/>
          </p:nvSpPr>
          <p:spPr>
            <a:xfrm>
              <a:off x="3630550" y="4337175"/>
              <a:ext cx="9875" cy="18800"/>
            </a:xfrm>
            <a:custGeom>
              <a:rect b="b" l="l" r="r" t="t"/>
              <a:pathLst>
                <a:path extrusionOk="0" h="752" w="395">
                  <a:moveTo>
                    <a:pt x="239" y="1"/>
                  </a:moveTo>
                  <a:cubicBezTo>
                    <a:pt x="233" y="1"/>
                    <a:pt x="226" y="1"/>
                    <a:pt x="220" y="2"/>
                  </a:cubicBezTo>
                  <a:cubicBezTo>
                    <a:pt x="48" y="14"/>
                    <a:pt x="30" y="209"/>
                    <a:pt x="13" y="351"/>
                  </a:cubicBezTo>
                  <a:cubicBezTo>
                    <a:pt x="1" y="475"/>
                    <a:pt x="13" y="623"/>
                    <a:pt x="101" y="717"/>
                  </a:cubicBezTo>
                  <a:cubicBezTo>
                    <a:pt x="125" y="741"/>
                    <a:pt x="157" y="752"/>
                    <a:pt x="190" y="752"/>
                  </a:cubicBezTo>
                  <a:cubicBezTo>
                    <a:pt x="264" y="752"/>
                    <a:pt x="342" y="697"/>
                    <a:pt x="338" y="611"/>
                  </a:cubicBezTo>
                  <a:cubicBezTo>
                    <a:pt x="332" y="510"/>
                    <a:pt x="338" y="416"/>
                    <a:pt x="356" y="309"/>
                  </a:cubicBezTo>
                  <a:cubicBezTo>
                    <a:pt x="367" y="213"/>
                    <a:pt x="395"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g11e770b0bd5_0_1857"/>
            <p:cNvSpPr/>
            <p:nvPr/>
          </p:nvSpPr>
          <p:spPr>
            <a:xfrm>
              <a:off x="3620650" y="4354500"/>
              <a:ext cx="11375" cy="16275"/>
            </a:xfrm>
            <a:custGeom>
              <a:rect b="b" l="l" r="r" t="t"/>
              <a:pathLst>
                <a:path extrusionOk="0" h="651" w="455">
                  <a:moveTo>
                    <a:pt x="184" y="0"/>
                  </a:moveTo>
                  <a:cubicBezTo>
                    <a:pt x="162" y="0"/>
                    <a:pt x="139" y="6"/>
                    <a:pt x="119" y="18"/>
                  </a:cubicBezTo>
                  <a:cubicBezTo>
                    <a:pt x="0" y="84"/>
                    <a:pt x="12" y="255"/>
                    <a:pt x="30" y="373"/>
                  </a:cubicBezTo>
                  <a:cubicBezTo>
                    <a:pt x="60" y="503"/>
                    <a:pt x="142" y="604"/>
                    <a:pt x="278" y="645"/>
                  </a:cubicBezTo>
                  <a:cubicBezTo>
                    <a:pt x="290" y="649"/>
                    <a:pt x="302" y="651"/>
                    <a:pt x="312" y="651"/>
                  </a:cubicBezTo>
                  <a:cubicBezTo>
                    <a:pt x="408" y="651"/>
                    <a:pt x="454" y="519"/>
                    <a:pt x="385" y="444"/>
                  </a:cubicBezTo>
                  <a:cubicBezTo>
                    <a:pt x="355" y="409"/>
                    <a:pt x="338" y="350"/>
                    <a:pt x="326" y="308"/>
                  </a:cubicBezTo>
                  <a:cubicBezTo>
                    <a:pt x="320" y="225"/>
                    <a:pt x="343" y="131"/>
                    <a:pt x="290" y="60"/>
                  </a:cubicBezTo>
                  <a:cubicBezTo>
                    <a:pt x="267" y="21"/>
                    <a:pt x="226"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g11e770b0bd5_0_1857"/>
            <p:cNvSpPr/>
            <p:nvPr/>
          </p:nvSpPr>
          <p:spPr>
            <a:xfrm>
              <a:off x="3626575" y="4358500"/>
              <a:ext cx="17725" cy="11825"/>
            </a:xfrm>
            <a:custGeom>
              <a:rect b="b" l="l" r="r" t="t"/>
              <a:pathLst>
                <a:path extrusionOk="0" h="473" w="709">
                  <a:moveTo>
                    <a:pt x="573" y="1"/>
                  </a:moveTo>
                  <a:cubicBezTo>
                    <a:pt x="560" y="1"/>
                    <a:pt x="547" y="3"/>
                    <a:pt x="532" y="6"/>
                  </a:cubicBezTo>
                  <a:cubicBezTo>
                    <a:pt x="444" y="30"/>
                    <a:pt x="396" y="95"/>
                    <a:pt x="325" y="148"/>
                  </a:cubicBezTo>
                  <a:cubicBezTo>
                    <a:pt x="260" y="196"/>
                    <a:pt x="195" y="190"/>
                    <a:pt x="118" y="219"/>
                  </a:cubicBezTo>
                  <a:cubicBezTo>
                    <a:pt x="41" y="249"/>
                    <a:pt x="0" y="343"/>
                    <a:pt x="71" y="403"/>
                  </a:cubicBezTo>
                  <a:cubicBezTo>
                    <a:pt x="125" y="451"/>
                    <a:pt x="197" y="473"/>
                    <a:pt x="275" y="473"/>
                  </a:cubicBezTo>
                  <a:cubicBezTo>
                    <a:pt x="461" y="473"/>
                    <a:pt x="673" y="346"/>
                    <a:pt x="698" y="166"/>
                  </a:cubicBezTo>
                  <a:cubicBezTo>
                    <a:pt x="708" y="83"/>
                    <a:pt x="660"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g11e770b0bd5_0_1857"/>
            <p:cNvSpPr/>
            <p:nvPr/>
          </p:nvSpPr>
          <p:spPr>
            <a:xfrm>
              <a:off x="3609150" y="4343100"/>
              <a:ext cx="53925" cy="43775"/>
            </a:xfrm>
            <a:custGeom>
              <a:rect b="b" l="l" r="r" t="t"/>
              <a:pathLst>
                <a:path extrusionOk="0" h="1751" w="2157">
                  <a:moveTo>
                    <a:pt x="1963" y="1"/>
                  </a:moveTo>
                  <a:cubicBezTo>
                    <a:pt x="1936" y="1"/>
                    <a:pt x="1908" y="10"/>
                    <a:pt x="1880" y="31"/>
                  </a:cubicBezTo>
                  <a:cubicBezTo>
                    <a:pt x="1484" y="333"/>
                    <a:pt x="1673" y="924"/>
                    <a:pt x="1277" y="1214"/>
                  </a:cubicBezTo>
                  <a:cubicBezTo>
                    <a:pt x="1105" y="1332"/>
                    <a:pt x="845" y="1338"/>
                    <a:pt x="656" y="1362"/>
                  </a:cubicBezTo>
                  <a:cubicBezTo>
                    <a:pt x="425" y="1391"/>
                    <a:pt x="248" y="1462"/>
                    <a:pt x="64" y="1598"/>
                  </a:cubicBezTo>
                  <a:cubicBezTo>
                    <a:pt x="0" y="1636"/>
                    <a:pt x="33" y="1750"/>
                    <a:pt x="105" y="1750"/>
                  </a:cubicBezTo>
                  <a:cubicBezTo>
                    <a:pt x="113" y="1750"/>
                    <a:pt x="121" y="1749"/>
                    <a:pt x="129" y="1746"/>
                  </a:cubicBezTo>
                  <a:cubicBezTo>
                    <a:pt x="567" y="1598"/>
                    <a:pt x="1034" y="1746"/>
                    <a:pt x="1460" y="1521"/>
                  </a:cubicBezTo>
                  <a:cubicBezTo>
                    <a:pt x="1921" y="1285"/>
                    <a:pt x="1904" y="658"/>
                    <a:pt x="2105" y="250"/>
                  </a:cubicBezTo>
                  <a:cubicBezTo>
                    <a:pt x="2157" y="150"/>
                    <a:pt x="2072" y="1"/>
                    <a:pt x="19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g11e770b0bd5_0_1857"/>
            <p:cNvSpPr/>
            <p:nvPr/>
          </p:nvSpPr>
          <p:spPr>
            <a:xfrm>
              <a:off x="3647075" y="4362625"/>
              <a:ext cx="23150" cy="11325"/>
            </a:xfrm>
            <a:custGeom>
              <a:rect b="b" l="l" r="r" t="t"/>
              <a:pathLst>
                <a:path extrusionOk="0" h="453" w="926">
                  <a:moveTo>
                    <a:pt x="395" y="0"/>
                  </a:moveTo>
                  <a:cubicBezTo>
                    <a:pt x="306" y="0"/>
                    <a:pt x="217" y="17"/>
                    <a:pt x="138" y="48"/>
                  </a:cubicBezTo>
                  <a:cubicBezTo>
                    <a:pt x="0" y="109"/>
                    <a:pt x="43" y="294"/>
                    <a:pt x="174" y="294"/>
                  </a:cubicBezTo>
                  <a:cubicBezTo>
                    <a:pt x="183" y="294"/>
                    <a:pt x="193" y="293"/>
                    <a:pt x="203" y="291"/>
                  </a:cubicBezTo>
                  <a:cubicBezTo>
                    <a:pt x="225" y="287"/>
                    <a:pt x="246" y="286"/>
                    <a:pt x="268" y="286"/>
                  </a:cubicBezTo>
                  <a:cubicBezTo>
                    <a:pt x="402" y="286"/>
                    <a:pt x="539" y="345"/>
                    <a:pt x="641" y="427"/>
                  </a:cubicBezTo>
                  <a:cubicBezTo>
                    <a:pt x="665" y="445"/>
                    <a:pt x="691" y="453"/>
                    <a:pt x="716" y="453"/>
                  </a:cubicBezTo>
                  <a:cubicBezTo>
                    <a:pt x="823" y="453"/>
                    <a:pt x="925" y="313"/>
                    <a:pt x="854" y="208"/>
                  </a:cubicBezTo>
                  <a:cubicBezTo>
                    <a:pt x="751" y="66"/>
                    <a:pt x="572"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g11e770b0bd5_0_1857"/>
            <p:cNvSpPr/>
            <p:nvPr/>
          </p:nvSpPr>
          <p:spPr>
            <a:xfrm>
              <a:off x="3640450" y="4372975"/>
              <a:ext cx="23100" cy="21475"/>
            </a:xfrm>
            <a:custGeom>
              <a:rect b="b" l="l" r="r" t="t"/>
              <a:pathLst>
                <a:path extrusionOk="0" h="859" w="924">
                  <a:moveTo>
                    <a:pt x="225" y="0"/>
                  </a:moveTo>
                  <a:cubicBezTo>
                    <a:pt x="217" y="0"/>
                    <a:pt x="210" y="0"/>
                    <a:pt x="202" y="1"/>
                  </a:cubicBezTo>
                  <a:cubicBezTo>
                    <a:pt x="96" y="19"/>
                    <a:pt x="1" y="137"/>
                    <a:pt x="66" y="249"/>
                  </a:cubicBezTo>
                  <a:cubicBezTo>
                    <a:pt x="137" y="356"/>
                    <a:pt x="243" y="397"/>
                    <a:pt x="332" y="480"/>
                  </a:cubicBezTo>
                  <a:cubicBezTo>
                    <a:pt x="343" y="494"/>
                    <a:pt x="347" y="500"/>
                    <a:pt x="346" y="500"/>
                  </a:cubicBezTo>
                  <a:cubicBezTo>
                    <a:pt x="346" y="500"/>
                    <a:pt x="343" y="497"/>
                    <a:pt x="338" y="492"/>
                  </a:cubicBezTo>
                  <a:lnTo>
                    <a:pt x="338" y="492"/>
                  </a:lnTo>
                  <a:cubicBezTo>
                    <a:pt x="350" y="504"/>
                    <a:pt x="356" y="510"/>
                    <a:pt x="362" y="527"/>
                  </a:cubicBezTo>
                  <a:cubicBezTo>
                    <a:pt x="379" y="557"/>
                    <a:pt x="391" y="581"/>
                    <a:pt x="409" y="610"/>
                  </a:cubicBezTo>
                  <a:cubicBezTo>
                    <a:pt x="445" y="681"/>
                    <a:pt x="468" y="770"/>
                    <a:pt x="563" y="829"/>
                  </a:cubicBezTo>
                  <a:cubicBezTo>
                    <a:pt x="595" y="850"/>
                    <a:pt x="628" y="859"/>
                    <a:pt x="660" y="859"/>
                  </a:cubicBezTo>
                  <a:cubicBezTo>
                    <a:pt x="745" y="859"/>
                    <a:pt x="824" y="793"/>
                    <a:pt x="859" y="711"/>
                  </a:cubicBezTo>
                  <a:cubicBezTo>
                    <a:pt x="924" y="539"/>
                    <a:pt x="770" y="303"/>
                    <a:pt x="646" y="196"/>
                  </a:cubicBezTo>
                  <a:cubicBezTo>
                    <a:pt x="539" y="101"/>
                    <a:pt x="369" y="0"/>
                    <a:pt x="2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g11e770b0bd5_0_1857"/>
            <p:cNvSpPr/>
            <p:nvPr/>
          </p:nvSpPr>
          <p:spPr>
            <a:xfrm>
              <a:off x="3601275" y="4382200"/>
              <a:ext cx="30200" cy="21050"/>
            </a:xfrm>
            <a:custGeom>
              <a:rect b="b" l="l" r="r" t="t"/>
              <a:pathLst>
                <a:path extrusionOk="0" h="842" w="1208">
                  <a:moveTo>
                    <a:pt x="352" y="0"/>
                  </a:moveTo>
                  <a:cubicBezTo>
                    <a:pt x="232" y="0"/>
                    <a:pt x="118" y="26"/>
                    <a:pt x="48" y="99"/>
                  </a:cubicBezTo>
                  <a:cubicBezTo>
                    <a:pt x="1" y="141"/>
                    <a:pt x="1" y="217"/>
                    <a:pt x="54" y="271"/>
                  </a:cubicBezTo>
                  <a:cubicBezTo>
                    <a:pt x="172" y="395"/>
                    <a:pt x="391" y="359"/>
                    <a:pt x="551" y="401"/>
                  </a:cubicBezTo>
                  <a:cubicBezTo>
                    <a:pt x="764" y="454"/>
                    <a:pt x="799" y="655"/>
                    <a:pt x="935" y="797"/>
                  </a:cubicBezTo>
                  <a:cubicBezTo>
                    <a:pt x="966" y="828"/>
                    <a:pt x="1005" y="842"/>
                    <a:pt x="1044" y="842"/>
                  </a:cubicBezTo>
                  <a:cubicBezTo>
                    <a:pt x="1126" y="842"/>
                    <a:pt x="1207" y="781"/>
                    <a:pt x="1207" y="685"/>
                  </a:cubicBezTo>
                  <a:cubicBezTo>
                    <a:pt x="1207" y="424"/>
                    <a:pt x="982" y="164"/>
                    <a:pt x="746" y="76"/>
                  </a:cubicBezTo>
                  <a:cubicBezTo>
                    <a:pt x="646" y="37"/>
                    <a:pt x="494"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g11e770b0bd5_0_1857"/>
            <p:cNvSpPr/>
            <p:nvPr/>
          </p:nvSpPr>
          <p:spPr>
            <a:xfrm>
              <a:off x="3611775" y="4379650"/>
              <a:ext cx="33625" cy="18750"/>
            </a:xfrm>
            <a:custGeom>
              <a:rect b="b" l="l" r="r" t="t"/>
              <a:pathLst>
                <a:path extrusionOk="0" h="750" w="1345">
                  <a:moveTo>
                    <a:pt x="178" y="0"/>
                  </a:moveTo>
                  <a:cubicBezTo>
                    <a:pt x="78" y="0"/>
                    <a:pt x="1" y="160"/>
                    <a:pt x="89" y="231"/>
                  </a:cubicBezTo>
                  <a:cubicBezTo>
                    <a:pt x="231" y="349"/>
                    <a:pt x="426" y="390"/>
                    <a:pt x="592" y="444"/>
                  </a:cubicBezTo>
                  <a:cubicBezTo>
                    <a:pt x="681" y="467"/>
                    <a:pt x="758" y="503"/>
                    <a:pt x="840" y="550"/>
                  </a:cubicBezTo>
                  <a:cubicBezTo>
                    <a:pt x="935" y="603"/>
                    <a:pt x="1006" y="698"/>
                    <a:pt x="1101" y="733"/>
                  </a:cubicBezTo>
                  <a:cubicBezTo>
                    <a:pt x="1128" y="745"/>
                    <a:pt x="1154" y="750"/>
                    <a:pt x="1179" y="750"/>
                  </a:cubicBezTo>
                  <a:cubicBezTo>
                    <a:pt x="1274" y="750"/>
                    <a:pt x="1344" y="674"/>
                    <a:pt x="1325" y="562"/>
                  </a:cubicBezTo>
                  <a:cubicBezTo>
                    <a:pt x="1266" y="142"/>
                    <a:pt x="521" y="12"/>
                    <a:pt x="1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g11e770b0bd5_0_1857"/>
            <p:cNvSpPr/>
            <p:nvPr/>
          </p:nvSpPr>
          <p:spPr>
            <a:xfrm>
              <a:off x="3566825" y="4389350"/>
              <a:ext cx="53550" cy="19325"/>
            </a:xfrm>
            <a:custGeom>
              <a:rect b="b" l="l" r="r" t="t"/>
              <a:pathLst>
                <a:path extrusionOk="0" h="773" w="2142">
                  <a:moveTo>
                    <a:pt x="90" y="1"/>
                  </a:moveTo>
                  <a:cubicBezTo>
                    <a:pt x="39" y="1"/>
                    <a:pt x="0" y="50"/>
                    <a:pt x="24" y="103"/>
                  </a:cubicBezTo>
                  <a:cubicBezTo>
                    <a:pt x="190" y="434"/>
                    <a:pt x="527" y="635"/>
                    <a:pt x="876" y="736"/>
                  </a:cubicBezTo>
                  <a:cubicBezTo>
                    <a:pt x="963" y="762"/>
                    <a:pt x="1045" y="773"/>
                    <a:pt x="1124" y="773"/>
                  </a:cubicBezTo>
                  <a:cubicBezTo>
                    <a:pt x="1416" y="773"/>
                    <a:pt x="1661" y="620"/>
                    <a:pt x="1964" y="541"/>
                  </a:cubicBezTo>
                  <a:cubicBezTo>
                    <a:pt x="2142" y="493"/>
                    <a:pt x="2106" y="227"/>
                    <a:pt x="1917" y="221"/>
                  </a:cubicBezTo>
                  <a:cubicBezTo>
                    <a:pt x="1621" y="221"/>
                    <a:pt x="1426" y="458"/>
                    <a:pt x="1136" y="464"/>
                  </a:cubicBezTo>
                  <a:cubicBezTo>
                    <a:pt x="1133" y="464"/>
                    <a:pt x="1129" y="464"/>
                    <a:pt x="1126" y="464"/>
                  </a:cubicBezTo>
                  <a:cubicBezTo>
                    <a:pt x="746" y="464"/>
                    <a:pt x="447" y="155"/>
                    <a:pt x="125" y="8"/>
                  </a:cubicBezTo>
                  <a:cubicBezTo>
                    <a:pt x="113" y="3"/>
                    <a:pt x="101" y="1"/>
                    <a:pt x="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g11e770b0bd5_0_1857"/>
            <p:cNvSpPr/>
            <p:nvPr/>
          </p:nvSpPr>
          <p:spPr>
            <a:xfrm>
              <a:off x="3596875" y="4403300"/>
              <a:ext cx="32375" cy="10400"/>
            </a:xfrm>
            <a:custGeom>
              <a:rect b="b" l="l" r="r" t="t"/>
              <a:pathLst>
                <a:path extrusionOk="0" h="416" w="1295">
                  <a:moveTo>
                    <a:pt x="110" y="0"/>
                  </a:moveTo>
                  <a:cubicBezTo>
                    <a:pt x="33" y="0"/>
                    <a:pt x="1" y="91"/>
                    <a:pt x="53" y="148"/>
                  </a:cubicBezTo>
                  <a:cubicBezTo>
                    <a:pt x="241" y="355"/>
                    <a:pt x="554" y="415"/>
                    <a:pt x="846" y="415"/>
                  </a:cubicBezTo>
                  <a:cubicBezTo>
                    <a:pt x="929" y="415"/>
                    <a:pt x="1011" y="410"/>
                    <a:pt x="1088" y="403"/>
                  </a:cubicBezTo>
                  <a:cubicBezTo>
                    <a:pt x="1294" y="379"/>
                    <a:pt x="1294" y="107"/>
                    <a:pt x="1088" y="83"/>
                  </a:cubicBezTo>
                  <a:cubicBezTo>
                    <a:pt x="1016" y="73"/>
                    <a:pt x="945" y="70"/>
                    <a:pt x="875" y="70"/>
                  </a:cubicBezTo>
                  <a:cubicBezTo>
                    <a:pt x="809" y="70"/>
                    <a:pt x="743" y="73"/>
                    <a:pt x="676" y="73"/>
                  </a:cubicBezTo>
                  <a:cubicBezTo>
                    <a:pt x="650" y="73"/>
                    <a:pt x="623" y="72"/>
                    <a:pt x="597" y="71"/>
                  </a:cubicBezTo>
                  <a:cubicBezTo>
                    <a:pt x="437" y="60"/>
                    <a:pt x="283" y="6"/>
                    <a:pt x="118" y="0"/>
                  </a:cubicBezTo>
                  <a:cubicBezTo>
                    <a:pt x="115" y="0"/>
                    <a:pt x="113" y="0"/>
                    <a:pt x="1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g11e770b0bd5_0_1857"/>
            <p:cNvSpPr/>
            <p:nvPr/>
          </p:nvSpPr>
          <p:spPr>
            <a:xfrm>
              <a:off x="3607925" y="4408875"/>
              <a:ext cx="39375" cy="10100"/>
            </a:xfrm>
            <a:custGeom>
              <a:rect b="b" l="l" r="r" t="t"/>
              <a:pathLst>
                <a:path extrusionOk="0" h="404" w="1575">
                  <a:moveTo>
                    <a:pt x="1224" y="0"/>
                  </a:moveTo>
                  <a:cubicBezTo>
                    <a:pt x="1105" y="0"/>
                    <a:pt x="986" y="33"/>
                    <a:pt x="858" y="61"/>
                  </a:cubicBezTo>
                  <a:cubicBezTo>
                    <a:pt x="798" y="75"/>
                    <a:pt x="738" y="80"/>
                    <a:pt x="679" y="80"/>
                  </a:cubicBezTo>
                  <a:cubicBezTo>
                    <a:pt x="484" y="80"/>
                    <a:pt x="295" y="22"/>
                    <a:pt x="95" y="8"/>
                  </a:cubicBezTo>
                  <a:cubicBezTo>
                    <a:pt x="36" y="8"/>
                    <a:pt x="1" y="97"/>
                    <a:pt x="42" y="132"/>
                  </a:cubicBezTo>
                  <a:cubicBezTo>
                    <a:pt x="276" y="329"/>
                    <a:pt x="534" y="404"/>
                    <a:pt x="802" y="404"/>
                  </a:cubicBezTo>
                  <a:cubicBezTo>
                    <a:pt x="1010" y="404"/>
                    <a:pt x="1224" y="359"/>
                    <a:pt x="1438" y="292"/>
                  </a:cubicBezTo>
                  <a:cubicBezTo>
                    <a:pt x="1533" y="256"/>
                    <a:pt x="1574" y="103"/>
                    <a:pt x="1468" y="55"/>
                  </a:cubicBezTo>
                  <a:cubicBezTo>
                    <a:pt x="1384" y="15"/>
                    <a:pt x="130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g11e770b0bd5_0_1857"/>
            <p:cNvSpPr/>
            <p:nvPr/>
          </p:nvSpPr>
          <p:spPr>
            <a:xfrm>
              <a:off x="3621825" y="4415175"/>
              <a:ext cx="18350" cy="16025"/>
            </a:xfrm>
            <a:custGeom>
              <a:rect b="b" l="l" r="r" t="t"/>
              <a:pathLst>
                <a:path extrusionOk="0" h="641" w="734">
                  <a:moveTo>
                    <a:pt x="156" y="1"/>
                  </a:moveTo>
                  <a:cubicBezTo>
                    <a:pt x="142" y="1"/>
                    <a:pt x="128" y="6"/>
                    <a:pt x="113" y="16"/>
                  </a:cubicBezTo>
                  <a:cubicBezTo>
                    <a:pt x="1" y="87"/>
                    <a:pt x="95" y="276"/>
                    <a:pt x="143" y="365"/>
                  </a:cubicBezTo>
                  <a:cubicBezTo>
                    <a:pt x="202" y="489"/>
                    <a:pt x="338" y="584"/>
                    <a:pt x="468" y="631"/>
                  </a:cubicBezTo>
                  <a:cubicBezTo>
                    <a:pt x="487" y="637"/>
                    <a:pt x="505" y="640"/>
                    <a:pt x="521" y="640"/>
                  </a:cubicBezTo>
                  <a:cubicBezTo>
                    <a:pt x="687" y="640"/>
                    <a:pt x="734" y="371"/>
                    <a:pt x="557" y="312"/>
                  </a:cubicBezTo>
                  <a:cubicBezTo>
                    <a:pt x="468" y="282"/>
                    <a:pt x="397" y="229"/>
                    <a:pt x="332" y="164"/>
                  </a:cubicBezTo>
                  <a:cubicBezTo>
                    <a:pt x="288" y="120"/>
                    <a:pt x="22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g11e770b0bd5_0_1857"/>
            <p:cNvSpPr/>
            <p:nvPr/>
          </p:nvSpPr>
          <p:spPr>
            <a:xfrm>
              <a:off x="3594475" y="4404300"/>
              <a:ext cx="15550" cy="21350"/>
            </a:xfrm>
            <a:custGeom>
              <a:rect b="b" l="l" r="r" t="t"/>
              <a:pathLst>
                <a:path extrusionOk="0" h="854" w="622">
                  <a:moveTo>
                    <a:pt x="213" y="1"/>
                  </a:moveTo>
                  <a:cubicBezTo>
                    <a:pt x="178" y="1"/>
                    <a:pt x="141" y="17"/>
                    <a:pt x="119" y="43"/>
                  </a:cubicBezTo>
                  <a:cubicBezTo>
                    <a:pt x="1" y="167"/>
                    <a:pt x="60" y="345"/>
                    <a:pt x="119" y="487"/>
                  </a:cubicBezTo>
                  <a:cubicBezTo>
                    <a:pt x="178" y="623"/>
                    <a:pt x="249" y="800"/>
                    <a:pt x="397" y="848"/>
                  </a:cubicBezTo>
                  <a:cubicBezTo>
                    <a:pt x="410" y="851"/>
                    <a:pt x="424" y="853"/>
                    <a:pt x="438" y="853"/>
                  </a:cubicBezTo>
                  <a:cubicBezTo>
                    <a:pt x="509" y="853"/>
                    <a:pt x="577" y="805"/>
                    <a:pt x="592" y="741"/>
                  </a:cubicBezTo>
                  <a:cubicBezTo>
                    <a:pt x="622" y="593"/>
                    <a:pt x="509" y="457"/>
                    <a:pt x="432" y="333"/>
                  </a:cubicBezTo>
                  <a:cubicBezTo>
                    <a:pt x="403" y="280"/>
                    <a:pt x="379" y="221"/>
                    <a:pt x="356" y="167"/>
                  </a:cubicBezTo>
                  <a:cubicBezTo>
                    <a:pt x="338" y="96"/>
                    <a:pt x="332" y="31"/>
                    <a:pt x="249" y="8"/>
                  </a:cubicBezTo>
                  <a:cubicBezTo>
                    <a:pt x="238" y="3"/>
                    <a:pt x="226"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g11e770b0bd5_0_1857"/>
            <p:cNvSpPr/>
            <p:nvPr/>
          </p:nvSpPr>
          <p:spPr>
            <a:xfrm>
              <a:off x="3537550" y="4300100"/>
              <a:ext cx="38475" cy="139750"/>
            </a:xfrm>
            <a:custGeom>
              <a:rect b="b" l="l" r="r" t="t"/>
              <a:pathLst>
                <a:path extrusionOk="0" h="5590" w="1539">
                  <a:moveTo>
                    <a:pt x="72" y="0"/>
                  </a:moveTo>
                  <a:lnTo>
                    <a:pt x="1" y="195"/>
                  </a:lnTo>
                  <a:lnTo>
                    <a:pt x="131" y="633"/>
                  </a:lnTo>
                  <a:lnTo>
                    <a:pt x="72" y="1331"/>
                  </a:lnTo>
                  <a:cubicBezTo>
                    <a:pt x="72" y="1331"/>
                    <a:pt x="302" y="1686"/>
                    <a:pt x="302" y="1881"/>
                  </a:cubicBezTo>
                  <a:lnTo>
                    <a:pt x="302" y="2549"/>
                  </a:lnTo>
                  <a:lnTo>
                    <a:pt x="444" y="3182"/>
                  </a:lnTo>
                  <a:lnTo>
                    <a:pt x="149" y="3697"/>
                  </a:lnTo>
                  <a:lnTo>
                    <a:pt x="302" y="4028"/>
                  </a:lnTo>
                  <a:lnTo>
                    <a:pt x="415" y="5589"/>
                  </a:lnTo>
                  <a:lnTo>
                    <a:pt x="953" y="5441"/>
                  </a:lnTo>
                  <a:lnTo>
                    <a:pt x="870" y="4436"/>
                  </a:lnTo>
                  <a:cubicBezTo>
                    <a:pt x="870" y="4436"/>
                    <a:pt x="982" y="3945"/>
                    <a:pt x="1255" y="3915"/>
                  </a:cubicBezTo>
                  <a:cubicBezTo>
                    <a:pt x="1538" y="3880"/>
                    <a:pt x="1219" y="3360"/>
                    <a:pt x="1219" y="3360"/>
                  </a:cubicBezTo>
                  <a:lnTo>
                    <a:pt x="781" y="3584"/>
                  </a:lnTo>
                  <a:lnTo>
                    <a:pt x="533" y="2532"/>
                  </a:lnTo>
                  <a:lnTo>
                    <a:pt x="586" y="1568"/>
                  </a:lnTo>
                  <a:lnTo>
                    <a:pt x="302" y="953"/>
                  </a:lnTo>
                  <a:lnTo>
                    <a:pt x="302" y="195"/>
                  </a:lnTo>
                  <a:lnTo>
                    <a:pt x="7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0" name="Google Shape;320;g11e770b0bd5_0_1857"/>
          <p:cNvGrpSpPr/>
          <p:nvPr/>
        </p:nvGrpSpPr>
        <p:grpSpPr>
          <a:xfrm rot="179882">
            <a:off x="2571899" y="3858758"/>
            <a:ext cx="4604317" cy="1377168"/>
            <a:chOff x="-981900" y="423788"/>
            <a:chExt cx="4604462" cy="1377211"/>
          </a:xfrm>
        </p:grpSpPr>
        <p:sp>
          <p:nvSpPr>
            <p:cNvPr id="321" name="Google Shape;321;g11e770b0bd5_0_1857"/>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g11e770b0bd5_0_1857"/>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g11e770b0bd5_0_1857"/>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g11e770b0bd5_0_1857"/>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g11e770b0bd5_0_1857"/>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g11e770b0bd5_0_1857"/>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g11e770b0bd5_0_1857"/>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g11e770b0bd5_0_1857"/>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g11e770b0bd5_0_1857"/>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g11e770b0bd5_0_1857"/>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g11e770b0bd5_0_1857"/>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g11e770b0bd5_0_1857"/>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g11e770b0bd5_0_1857"/>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g11e770b0bd5_0_1857"/>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g11e770b0bd5_0_1857"/>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g11e770b0bd5_0_1857"/>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g11e770b0bd5_0_1857"/>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8" name="Google Shape;338;g11e770b0bd5_0_1857"/>
          <p:cNvGrpSpPr/>
          <p:nvPr/>
        </p:nvGrpSpPr>
        <p:grpSpPr>
          <a:xfrm>
            <a:off x="-421826" y="3732293"/>
            <a:ext cx="1664241" cy="1777507"/>
            <a:chOff x="-574226" y="3579893"/>
            <a:chExt cx="1664241" cy="1777507"/>
          </a:xfrm>
        </p:grpSpPr>
        <p:sp>
          <p:nvSpPr>
            <p:cNvPr id="339" name="Google Shape;339;g11e770b0bd5_0_1857"/>
            <p:cNvSpPr/>
            <p:nvPr/>
          </p:nvSpPr>
          <p:spPr>
            <a:xfrm>
              <a:off x="132332" y="3652961"/>
              <a:ext cx="293453" cy="166944"/>
            </a:xfrm>
            <a:custGeom>
              <a:rect b="b" l="l" r="r" t="t"/>
              <a:pathLst>
                <a:path extrusionOk="0" h="706" w="1241">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g11e770b0bd5_0_1857"/>
            <p:cNvSpPr/>
            <p:nvPr/>
          </p:nvSpPr>
          <p:spPr>
            <a:xfrm>
              <a:off x="-574226" y="4327122"/>
              <a:ext cx="721691" cy="1030278"/>
            </a:xfrm>
            <a:custGeom>
              <a:rect b="b" l="l" r="r" t="t"/>
              <a:pathLst>
                <a:path extrusionOk="0" h="4357" w="3052">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g11e770b0bd5_0_1857"/>
            <p:cNvSpPr/>
            <p:nvPr/>
          </p:nvSpPr>
          <p:spPr>
            <a:xfrm>
              <a:off x="-462614" y="4388840"/>
              <a:ext cx="250416" cy="170964"/>
            </a:xfrm>
            <a:custGeom>
              <a:rect b="b" l="l" r="r" t="t"/>
              <a:pathLst>
                <a:path extrusionOk="0" h="723" w="1059">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g11e770b0bd5_0_1857"/>
            <p:cNvSpPr/>
            <p:nvPr/>
          </p:nvSpPr>
          <p:spPr>
            <a:xfrm>
              <a:off x="317957" y="4497614"/>
              <a:ext cx="772058" cy="847254"/>
            </a:xfrm>
            <a:custGeom>
              <a:rect b="b" l="l" r="r" t="t"/>
              <a:pathLst>
                <a:path extrusionOk="0" h="3583" w="3265">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g11e770b0bd5_0_1857"/>
            <p:cNvSpPr/>
            <p:nvPr/>
          </p:nvSpPr>
          <p:spPr>
            <a:xfrm>
              <a:off x="-72211" y="3579893"/>
              <a:ext cx="544106" cy="1768049"/>
            </a:xfrm>
            <a:custGeom>
              <a:rect b="b" l="l" r="r" t="t"/>
              <a:pathLst>
                <a:path extrusionOk="0" h="7477" w="2301">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g11e770b0bd5_0_1857"/>
            <p:cNvSpPr/>
            <p:nvPr/>
          </p:nvSpPr>
          <p:spPr>
            <a:xfrm>
              <a:off x="212966" y="4073868"/>
              <a:ext cx="576502" cy="1275019"/>
            </a:xfrm>
            <a:custGeom>
              <a:rect b="b" l="l" r="r" t="t"/>
              <a:pathLst>
                <a:path extrusionOk="0" h="5392" w="2438">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g11e770b0bd5_0_1857"/>
            <p:cNvSpPr/>
            <p:nvPr/>
          </p:nvSpPr>
          <p:spPr>
            <a:xfrm>
              <a:off x="545909" y="4125418"/>
              <a:ext cx="218257" cy="162688"/>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g11e770b0bd5_0_1857"/>
            <p:cNvSpPr/>
            <p:nvPr/>
          </p:nvSpPr>
          <p:spPr>
            <a:xfrm>
              <a:off x="758491" y="4551528"/>
              <a:ext cx="214001" cy="170964"/>
            </a:xfrm>
            <a:custGeom>
              <a:rect b="b" l="l" r="r" t="t"/>
              <a:pathLst>
                <a:path extrusionOk="0" h="723" w="905">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g11e770b0bd5_0_1857"/>
            <p:cNvSpPr/>
            <p:nvPr/>
          </p:nvSpPr>
          <p:spPr>
            <a:xfrm>
              <a:off x="88695" y="3668229"/>
              <a:ext cx="343363" cy="255900"/>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8" name="Google Shape;348;g11e770b0bd5_0_1857"/>
          <p:cNvSpPr txBox="1"/>
          <p:nvPr>
            <p:ph idx="1" type="subTitle"/>
          </p:nvPr>
        </p:nvSpPr>
        <p:spPr>
          <a:xfrm>
            <a:off x="790925" y="2514586"/>
            <a:ext cx="1673400" cy="369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000"/>
              <a:buFont typeface="Prompt"/>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2pPr>
            <a:lvl3pPr lvl="2"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3pPr>
            <a:lvl4pPr lvl="3"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4pPr>
            <a:lvl5pPr lvl="4"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5pPr>
            <a:lvl6pPr lvl="5"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6pPr>
            <a:lvl7pPr lvl="6"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7pPr>
            <a:lvl8pPr lvl="7"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8pPr>
            <a:lvl9pPr lvl="8"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9pPr>
          </a:lstStyle>
          <a:p/>
        </p:txBody>
      </p:sp>
      <p:sp>
        <p:nvSpPr>
          <p:cNvPr id="349" name="Google Shape;349;g11e770b0bd5_0_1857"/>
          <p:cNvSpPr txBox="1"/>
          <p:nvPr>
            <p:ph idx="2" type="subTitle"/>
          </p:nvPr>
        </p:nvSpPr>
        <p:spPr>
          <a:xfrm>
            <a:off x="790925" y="2953500"/>
            <a:ext cx="1673700" cy="791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350" name="Google Shape;350;g11e770b0bd5_0_1857"/>
          <p:cNvSpPr txBox="1"/>
          <p:nvPr>
            <p:ph idx="3" type="title"/>
          </p:nvPr>
        </p:nvSpPr>
        <p:spPr>
          <a:xfrm>
            <a:off x="790925" y="1870710"/>
            <a:ext cx="16734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351" name="Google Shape;351;g11e770b0bd5_0_1857"/>
          <p:cNvSpPr txBox="1"/>
          <p:nvPr>
            <p:ph idx="4" type="subTitle"/>
          </p:nvPr>
        </p:nvSpPr>
        <p:spPr>
          <a:xfrm>
            <a:off x="2755367" y="2518046"/>
            <a:ext cx="1764900" cy="369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000"/>
              <a:buFont typeface="Prompt"/>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2pPr>
            <a:lvl3pPr lvl="2"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3pPr>
            <a:lvl4pPr lvl="3"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4pPr>
            <a:lvl5pPr lvl="4"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5pPr>
            <a:lvl6pPr lvl="5"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6pPr>
            <a:lvl7pPr lvl="6"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7pPr>
            <a:lvl8pPr lvl="7"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8pPr>
            <a:lvl9pPr lvl="8"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9pPr>
          </a:lstStyle>
          <a:p/>
        </p:txBody>
      </p:sp>
      <p:sp>
        <p:nvSpPr>
          <p:cNvPr id="352" name="Google Shape;352;g11e770b0bd5_0_1857"/>
          <p:cNvSpPr txBox="1"/>
          <p:nvPr>
            <p:ph idx="5" type="subTitle"/>
          </p:nvPr>
        </p:nvSpPr>
        <p:spPr>
          <a:xfrm>
            <a:off x="2801117" y="2956958"/>
            <a:ext cx="1673400" cy="791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353" name="Google Shape;353;g11e770b0bd5_0_1857"/>
          <p:cNvSpPr txBox="1"/>
          <p:nvPr>
            <p:ph idx="6" type="title"/>
          </p:nvPr>
        </p:nvSpPr>
        <p:spPr>
          <a:xfrm>
            <a:off x="2801117" y="1870710"/>
            <a:ext cx="16734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354" name="Google Shape;354;g11e770b0bd5_0_1857"/>
          <p:cNvSpPr txBox="1"/>
          <p:nvPr>
            <p:ph idx="7" type="subTitle"/>
          </p:nvPr>
        </p:nvSpPr>
        <p:spPr>
          <a:xfrm>
            <a:off x="4715233" y="2518046"/>
            <a:ext cx="1673400" cy="369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000"/>
              <a:buFont typeface="Prompt"/>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2pPr>
            <a:lvl3pPr lvl="2"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3pPr>
            <a:lvl4pPr lvl="3"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4pPr>
            <a:lvl5pPr lvl="4"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5pPr>
            <a:lvl6pPr lvl="5"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6pPr>
            <a:lvl7pPr lvl="6"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7pPr>
            <a:lvl8pPr lvl="7"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8pPr>
            <a:lvl9pPr lvl="8"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9pPr>
          </a:lstStyle>
          <a:p/>
        </p:txBody>
      </p:sp>
      <p:sp>
        <p:nvSpPr>
          <p:cNvPr id="355" name="Google Shape;355;g11e770b0bd5_0_1857"/>
          <p:cNvSpPr txBox="1"/>
          <p:nvPr>
            <p:ph idx="8" type="subTitle"/>
          </p:nvPr>
        </p:nvSpPr>
        <p:spPr>
          <a:xfrm>
            <a:off x="4715233" y="2956958"/>
            <a:ext cx="1673400" cy="791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356" name="Google Shape;356;g11e770b0bd5_0_1857"/>
          <p:cNvSpPr txBox="1"/>
          <p:nvPr>
            <p:ph idx="9" type="title"/>
          </p:nvPr>
        </p:nvSpPr>
        <p:spPr>
          <a:xfrm>
            <a:off x="4715233" y="1870710"/>
            <a:ext cx="16734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357" name="Google Shape;357;g11e770b0bd5_0_1857"/>
          <p:cNvSpPr txBox="1"/>
          <p:nvPr>
            <p:ph idx="13" type="subTitle"/>
          </p:nvPr>
        </p:nvSpPr>
        <p:spPr>
          <a:xfrm>
            <a:off x="6679675" y="2521505"/>
            <a:ext cx="1673400" cy="369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000"/>
              <a:buFont typeface="Prompt"/>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2pPr>
            <a:lvl3pPr lvl="2"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3pPr>
            <a:lvl4pPr lvl="3"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4pPr>
            <a:lvl5pPr lvl="4"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5pPr>
            <a:lvl6pPr lvl="5"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6pPr>
            <a:lvl7pPr lvl="6"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7pPr>
            <a:lvl8pPr lvl="7"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8pPr>
            <a:lvl9pPr lvl="8"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9pPr>
          </a:lstStyle>
          <a:p/>
        </p:txBody>
      </p:sp>
      <p:sp>
        <p:nvSpPr>
          <p:cNvPr id="358" name="Google Shape;358;g11e770b0bd5_0_1857"/>
          <p:cNvSpPr txBox="1"/>
          <p:nvPr>
            <p:ph idx="14" type="subTitle"/>
          </p:nvPr>
        </p:nvSpPr>
        <p:spPr>
          <a:xfrm>
            <a:off x="6679675" y="2960417"/>
            <a:ext cx="1673400" cy="791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359" name="Google Shape;359;g11e770b0bd5_0_1857"/>
          <p:cNvSpPr txBox="1"/>
          <p:nvPr>
            <p:ph idx="15" type="title"/>
          </p:nvPr>
        </p:nvSpPr>
        <p:spPr>
          <a:xfrm>
            <a:off x="6679675" y="1870710"/>
            <a:ext cx="16734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360" name="Shape 360"/>
        <p:cNvGrpSpPr/>
        <p:nvPr/>
      </p:nvGrpSpPr>
      <p:grpSpPr>
        <a:xfrm>
          <a:off x="0" y="0"/>
          <a:ext cx="0" cy="0"/>
          <a:chOff x="0" y="0"/>
          <a:chExt cx="0" cy="0"/>
        </a:xfrm>
      </p:grpSpPr>
      <p:sp>
        <p:nvSpPr>
          <p:cNvPr id="361" name="Google Shape;361;g11e770b0bd5_0_1982"/>
          <p:cNvSpPr/>
          <p:nvPr/>
        </p:nvSpPr>
        <p:spPr>
          <a:xfrm flipH="1">
            <a:off x="-2076450" y="3470525"/>
            <a:ext cx="11317825"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2" name="Google Shape;362;g11e770b0bd5_0_1982"/>
          <p:cNvGrpSpPr/>
          <p:nvPr/>
        </p:nvGrpSpPr>
        <p:grpSpPr>
          <a:xfrm flipH="1">
            <a:off x="1328112" y="3541738"/>
            <a:ext cx="4604462" cy="1377211"/>
            <a:chOff x="-981900" y="423788"/>
            <a:chExt cx="4604462" cy="1377211"/>
          </a:xfrm>
        </p:grpSpPr>
        <p:sp>
          <p:nvSpPr>
            <p:cNvPr id="363" name="Google Shape;363;g11e770b0bd5_0_1982"/>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g11e770b0bd5_0_1982"/>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g11e770b0bd5_0_1982"/>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g11e770b0bd5_0_1982"/>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g11e770b0bd5_0_1982"/>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g11e770b0bd5_0_1982"/>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g11e770b0bd5_0_1982"/>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g11e770b0bd5_0_1982"/>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g11e770b0bd5_0_1982"/>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g11e770b0bd5_0_1982"/>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g11e770b0bd5_0_1982"/>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g11e770b0bd5_0_1982"/>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g11e770b0bd5_0_1982"/>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g11e770b0bd5_0_1982"/>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g11e770b0bd5_0_1982"/>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g11e770b0bd5_0_1982"/>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g11e770b0bd5_0_1982"/>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80" name="Google Shape;380;g11e770b0bd5_0_1982"/>
          <p:cNvGrpSpPr/>
          <p:nvPr/>
        </p:nvGrpSpPr>
        <p:grpSpPr>
          <a:xfrm rot="-683257">
            <a:off x="7010773" y="3575453"/>
            <a:ext cx="3133469" cy="1876493"/>
            <a:chOff x="1131900" y="4003140"/>
            <a:chExt cx="1951702" cy="1168786"/>
          </a:xfrm>
        </p:grpSpPr>
        <p:sp>
          <p:nvSpPr>
            <p:cNvPr id="381" name="Google Shape;381;g11e770b0bd5_0_1982"/>
            <p:cNvSpPr/>
            <p:nvPr/>
          </p:nvSpPr>
          <p:spPr>
            <a:xfrm>
              <a:off x="1131900" y="4425468"/>
              <a:ext cx="987562" cy="720114"/>
            </a:xfrm>
            <a:custGeom>
              <a:rect b="b" l="l" r="r" t="t"/>
              <a:pathLst>
                <a:path extrusionOk="0" h="2706" w="3711">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g11e770b0bd5_0_1982"/>
            <p:cNvSpPr/>
            <p:nvPr/>
          </p:nvSpPr>
          <p:spPr>
            <a:xfrm>
              <a:off x="1925992" y="5086502"/>
              <a:ext cx="440158" cy="85424"/>
            </a:xfrm>
            <a:custGeom>
              <a:rect b="b" l="l" r="r" t="t"/>
              <a:pathLst>
                <a:path extrusionOk="0" h="321" w="1654">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g11e770b0bd5_0_1982"/>
            <p:cNvSpPr/>
            <p:nvPr/>
          </p:nvSpPr>
          <p:spPr>
            <a:xfrm>
              <a:off x="2160175" y="4386615"/>
              <a:ext cx="902404" cy="743532"/>
            </a:xfrm>
            <a:custGeom>
              <a:rect b="b" l="l" r="r" t="t"/>
              <a:pathLst>
                <a:path extrusionOk="0" h="2794" w="3391">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g11e770b0bd5_0_1982"/>
            <p:cNvSpPr/>
            <p:nvPr/>
          </p:nvSpPr>
          <p:spPr>
            <a:xfrm>
              <a:off x="1186986" y="4228009"/>
              <a:ext cx="393322" cy="407958"/>
            </a:xfrm>
            <a:custGeom>
              <a:rect b="b" l="l" r="r" t="t"/>
              <a:pathLst>
                <a:path extrusionOk="0" h="1533" w="1478">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g11e770b0bd5_0_1982"/>
            <p:cNvSpPr/>
            <p:nvPr/>
          </p:nvSpPr>
          <p:spPr>
            <a:xfrm>
              <a:off x="1311795" y="4131143"/>
              <a:ext cx="389596" cy="531969"/>
            </a:xfrm>
            <a:custGeom>
              <a:rect b="b" l="l" r="r" t="t"/>
              <a:pathLst>
                <a:path extrusionOk="0" h="1999" w="1464">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g11e770b0bd5_0_1982"/>
            <p:cNvSpPr/>
            <p:nvPr/>
          </p:nvSpPr>
          <p:spPr>
            <a:xfrm>
              <a:off x="1614636" y="4050509"/>
              <a:ext cx="228329" cy="637085"/>
            </a:xfrm>
            <a:custGeom>
              <a:rect b="b" l="l" r="r" t="t"/>
              <a:pathLst>
                <a:path extrusionOk="0" h="2394" w="858">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g11e770b0bd5_0_1982"/>
            <p:cNvSpPr/>
            <p:nvPr/>
          </p:nvSpPr>
          <p:spPr>
            <a:xfrm>
              <a:off x="1819013" y="4003140"/>
              <a:ext cx="168452" cy="737145"/>
            </a:xfrm>
            <a:custGeom>
              <a:rect b="b" l="l" r="r" t="t"/>
              <a:pathLst>
                <a:path extrusionOk="0" h="2770" w="633">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g11e770b0bd5_0_1982"/>
            <p:cNvSpPr/>
            <p:nvPr/>
          </p:nvSpPr>
          <p:spPr>
            <a:xfrm>
              <a:off x="1218654" y="4465651"/>
              <a:ext cx="1399778" cy="393056"/>
            </a:xfrm>
            <a:custGeom>
              <a:rect b="b" l="l" r="r" t="t"/>
              <a:pathLst>
                <a:path extrusionOk="0" h="1477" w="526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g11e770b0bd5_0_1982"/>
            <p:cNvSpPr/>
            <p:nvPr/>
          </p:nvSpPr>
          <p:spPr>
            <a:xfrm>
              <a:off x="2534069" y="4369583"/>
              <a:ext cx="549533" cy="303906"/>
            </a:xfrm>
            <a:custGeom>
              <a:rect b="b" l="l" r="r" t="t"/>
              <a:pathLst>
                <a:path extrusionOk="0" h="1142" w="2065">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g11e770b0bd5_0_1982"/>
            <p:cNvSpPr/>
            <p:nvPr/>
          </p:nvSpPr>
          <p:spPr>
            <a:xfrm>
              <a:off x="1954201" y="4037203"/>
              <a:ext cx="258400" cy="682591"/>
            </a:xfrm>
            <a:custGeom>
              <a:rect b="b" l="l" r="r" t="t"/>
              <a:pathLst>
                <a:path extrusionOk="0" h="2565" w="971">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g11e770b0bd5_0_1982"/>
            <p:cNvSpPr/>
            <p:nvPr/>
          </p:nvSpPr>
          <p:spPr>
            <a:xfrm>
              <a:off x="2134894" y="4061952"/>
              <a:ext cx="317744" cy="687115"/>
            </a:xfrm>
            <a:custGeom>
              <a:rect b="b" l="l" r="r" t="t"/>
              <a:pathLst>
                <a:path extrusionOk="0" h="2582" w="1194">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g11e770b0bd5_0_1982"/>
            <p:cNvSpPr/>
            <p:nvPr/>
          </p:nvSpPr>
          <p:spPr>
            <a:xfrm>
              <a:off x="2419373" y="4069403"/>
              <a:ext cx="214491" cy="616062"/>
            </a:xfrm>
            <a:custGeom>
              <a:rect b="b" l="l" r="r" t="t"/>
              <a:pathLst>
                <a:path extrusionOk="0" h="2315" w="806">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g11e770b0bd5_0_1982"/>
            <p:cNvSpPr/>
            <p:nvPr/>
          </p:nvSpPr>
          <p:spPr>
            <a:xfrm>
              <a:off x="2453968" y="4143650"/>
              <a:ext cx="419667" cy="414345"/>
            </a:xfrm>
            <a:custGeom>
              <a:rect b="b" l="l" r="r" t="t"/>
              <a:pathLst>
                <a:path extrusionOk="0" h="1557" w="1577">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g11e770b0bd5_0_1982"/>
            <p:cNvSpPr/>
            <p:nvPr/>
          </p:nvSpPr>
          <p:spPr>
            <a:xfrm>
              <a:off x="2782622" y="4206187"/>
              <a:ext cx="221410" cy="336106"/>
            </a:xfrm>
            <a:custGeom>
              <a:rect b="b" l="l" r="r" t="t"/>
              <a:pathLst>
                <a:path extrusionOk="0" h="1263" w="832">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g11e770b0bd5_0_1982"/>
            <p:cNvSpPr/>
            <p:nvPr/>
          </p:nvSpPr>
          <p:spPr>
            <a:xfrm>
              <a:off x="1542518" y="4519141"/>
              <a:ext cx="1251284" cy="608345"/>
            </a:xfrm>
            <a:custGeom>
              <a:rect b="b" l="l" r="r" t="t"/>
              <a:pathLst>
                <a:path extrusionOk="0" h="2286" w="4702">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6" name="Google Shape;396;g11e770b0bd5_0_1982"/>
          <p:cNvSpPr txBox="1"/>
          <p:nvPr>
            <p:ph type="title"/>
          </p:nvPr>
        </p:nvSpPr>
        <p:spPr>
          <a:xfrm>
            <a:off x="713225" y="521225"/>
            <a:ext cx="7717500" cy="12378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397" name="Google Shape;397;g11e770b0bd5_0_1982"/>
          <p:cNvSpPr txBox="1"/>
          <p:nvPr>
            <p:ph idx="1" type="subTitle"/>
          </p:nvPr>
        </p:nvSpPr>
        <p:spPr>
          <a:xfrm>
            <a:off x="713225" y="2949443"/>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98" name="Google Shape;398;g11e770b0bd5_0_1982"/>
          <p:cNvSpPr txBox="1"/>
          <p:nvPr>
            <p:ph idx="2" type="subTitle"/>
          </p:nvPr>
        </p:nvSpPr>
        <p:spPr>
          <a:xfrm>
            <a:off x="713225" y="2434458"/>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399" name="Google Shape;399;g11e770b0bd5_0_1982"/>
          <p:cNvSpPr txBox="1"/>
          <p:nvPr>
            <p:ph idx="3" type="subTitle"/>
          </p:nvPr>
        </p:nvSpPr>
        <p:spPr>
          <a:xfrm>
            <a:off x="3429000" y="2949443"/>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0" name="Google Shape;400;g11e770b0bd5_0_1982"/>
          <p:cNvSpPr txBox="1"/>
          <p:nvPr>
            <p:ph idx="4" type="subTitle"/>
          </p:nvPr>
        </p:nvSpPr>
        <p:spPr>
          <a:xfrm>
            <a:off x="3429000" y="2434458"/>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1" name="Google Shape;401;g11e770b0bd5_0_1982"/>
          <p:cNvSpPr txBox="1"/>
          <p:nvPr>
            <p:ph idx="5" type="subTitle"/>
          </p:nvPr>
        </p:nvSpPr>
        <p:spPr>
          <a:xfrm>
            <a:off x="6144775" y="2947289"/>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2" name="Google Shape;402;g11e770b0bd5_0_1982"/>
          <p:cNvSpPr txBox="1"/>
          <p:nvPr>
            <p:ph idx="6" type="subTitle"/>
          </p:nvPr>
        </p:nvSpPr>
        <p:spPr>
          <a:xfrm>
            <a:off x="6144775" y="2432304"/>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4">
    <p:spTree>
      <p:nvGrpSpPr>
        <p:cNvPr id="403" name="Shape 403"/>
        <p:cNvGrpSpPr/>
        <p:nvPr/>
      </p:nvGrpSpPr>
      <p:grpSpPr>
        <a:xfrm>
          <a:off x="0" y="0"/>
          <a:ext cx="0" cy="0"/>
          <a:chOff x="0" y="0"/>
          <a:chExt cx="0" cy="0"/>
        </a:xfrm>
      </p:grpSpPr>
      <p:sp>
        <p:nvSpPr>
          <p:cNvPr id="404" name="Google Shape;404;g11e770b0bd5_0_2025"/>
          <p:cNvSpPr txBox="1"/>
          <p:nvPr>
            <p:ph type="title"/>
          </p:nvPr>
        </p:nvSpPr>
        <p:spPr>
          <a:xfrm>
            <a:off x="1079675" y="1313525"/>
            <a:ext cx="4201800" cy="1575000"/>
          </a:xfrm>
          <a:prstGeom prst="rect">
            <a:avLst/>
          </a:prstGeom>
          <a:noFill/>
          <a:ln>
            <a:noFill/>
          </a:ln>
        </p:spPr>
        <p:txBody>
          <a:bodyPr anchorCtr="0" anchor="t" bIns="0" lIns="0" spcFirstLastPara="1" rIns="0" wrap="square" tIns="0">
            <a:normAutofit/>
          </a:bodyPr>
          <a:lstStyle>
            <a:lvl1pPr lvl="0" rtl="0" algn="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405" name="Google Shape;405;g11e770b0bd5_0_2025"/>
          <p:cNvSpPr txBox="1"/>
          <p:nvPr>
            <p:ph idx="1" type="subTitle"/>
          </p:nvPr>
        </p:nvSpPr>
        <p:spPr>
          <a:xfrm>
            <a:off x="1079675" y="3040342"/>
            <a:ext cx="4206300" cy="7221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06" name="Google Shape;406;g11e770b0bd5_0_2025"/>
          <p:cNvSpPr/>
          <p:nvPr/>
        </p:nvSpPr>
        <p:spPr>
          <a:xfrm>
            <a:off x="-2852525" y="2495551"/>
            <a:ext cx="12477401" cy="3000882"/>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7" name="Google Shape;407;g11e770b0bd5_0_2025"/>
          <p:cNvGrpSpPr/>
          <p:nvPr/>
        </p:nvGrpSpPr>
        <p:grpSpPr>
          <a:xfrm>
            <a:off x="1358575" y="3806863"/>
            <a:ext cx="4604462" cy="1377211"/>
            <a:chOff x="-981900" y="423788"/>
            <a:chExt cx="4604462" cy="1377211"/>
          </a:xfrm>
        </p:grpSpPr>
        <p:sp>
          <p:nvSpPr>
            <p:cNvPr id="408" name="Google Shape;408;g11e770b0bd5_0_2025"/>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g11e770b0bd5_0_2025"/>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g11e770b0bd5_0_2025"/>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g11e770b0bd5_0_2025"/>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g11e770b0bd5_0_2025"/>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g11e770b0bd5_0_2025"/>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g11e770b0bd5_0_2025"/>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g11e770b0bd5_0_2025"/>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g11e770b0bd5_0_2025"/>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g11e770b0bd5_0_2025"/>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g11e770b0bd5_0_2025"/>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g11e770b0bd5_0_2025"/>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g11e770b0bd5_0_2025"/>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g11e770b0bd5_0_2025"/>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g11e770b0bd5_0_2025"/>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g11e770b0bd5_0_2025"/>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g11e770b0bd5_0_2025"/>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425" name="Shape 425"/>
        <p:cNvGrpSpPr/>
        <p:nvPr/>
      </p:nvGrpSpPr>
      <p:grpSpPr>
        <a:xfrm>
          <a:off x="0" y="0"/>
          <a:ext cx="0" cy="0"/>
          <a:chOff x="0" y="0"/>
          <a:chExt cx="0" cy="0"/>
        </a:xfrm>
      </p:grpSpPr>
      <p:sp>
        <p:nvSpPr>
          <p:cNvPr id="426" name="Google Shape;426;g11e770b0bd5_0_2047"/>
          <p:cNvSpPr/>
          <p:nvPr/>
        </p:nvSpPr>
        <p:spPr>
          <a:xfrm>
            <a:off x="-117475" y="3607450"/>
            <a:ext cx="1344938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7" name="Google Shape;427;g11e770b0bd5_0_2047"/>
          <p:cNvGrpSpPr/>
          <p:nvPr/>
        </p:nvGrpSpPr>
        <p:grpSpPr>
          <a:xfrm>
            <a:off x="5545725" y="4021413"/>
            <a:ext cx="4604462" cy="1377211"/>
            <a:chOff x="-981900" y="423788"/>
            <a:chExt cx="4604462" cy="1377211"/>
          </a:xfrm>
        </p:grpSpPr>
        <p:sp>
          <p:nvSpPr>
            <p:cNvPr id="428" name="Google Shape;428;g11e770b0bd5_0_2047"/>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g11e770b0bd5_0_2047"/>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g11e770b0bd5_0_2047"/>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g11e770b0bd5_0_2047"/>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g11e770b0bd5_0_2047"/>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g11e770b0bd5_0_2047"/>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g11e770b0bd5_0_2047"/>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g11e770b0bd5_0_2047"/>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g11e770b0bd5_0_2047"/>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g11e770b0bd5_0_2047"/>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g11e770b0bd5_0_2047"/>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g11e770b0bd5_0_2047"/>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g11e770b0bd5_0_2047"/>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g11e770b0bd5_0_2047"/>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g11e770b0bd5_0_2047"/>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g11e770b0bd5_0_2047"/>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g11e770b0bd5_0_2047"/>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5" name="Google Shape;445;g11e770b0bd5_0_2047"/>
          <p:cNvGrpSpPr/>
          <p:nvPr/>
        </p:nvGrpSpPr>
        <p:grpSpPr>
          <a:xfrm>
            <a:off x="8430775" y="3840725"/>
            <a:ext cx="705598" cy="1435848"/>
            <a:chOff x="8430775" y="3840725"/>
            <a:chExt cx="705598" cy="1435848"/>
          </a:xfrm>
        </p:grpSpPr>
        <p:sp>
          <p:nvSpPr>
            <p:cNvPr id="446" name="Google Shape;446;g11e770b0bd5_0_2047"/>
            <p:cNvSpPr/>
            <p:nvPr/>
          </p:nvSpPr>
          <p:spPr>
            <a:xfrm>
              <a:off x="8985195" y="4325647"/>
              <a:ext cx="68234" cy="187888"/>
            </a:xfrm>
            <a:custGeom>
              <a:rect b="b" l="l" r="r" t="t"/>
              <a:pathLst>
                <a:path extrusionOk="0" h="1341" w="487">
                  <a:moveTo>
                    <a:pt x="328" y="0"/>
                  </a:moveTo>
                  <a:cubicBezTo>
                    <a:pt x="301" y="0"/>
                    <a:pt x="274" y="20"/>
                    <a:pt x="274" y="54"/>
                  </a:cubicBezTo>
                  <a:cubicBezTo>
                    <a:pt x="244" y="510"/>
                    <a:pt x="321" y="882"/>
                    <a:pt x="19" y="1278"/>
                  </a:cubicBezTo>
                  <a:cubicBezTo>
                    <a:pt x="1" y="1302"/>
                    <a:pt x="30" y="1340"/>
                    <a:pt x="58" y="1340"/>
                  </a:cubicBezTo>
                  <a:cubicBezTo>
                    <a:pt x="65" y="1340"/>
                    <a:pt x="73" y="1338"/>
                    <a:pt x="79" y="1332"/>
                  </a:cubicBezTo>
                  <a:cubicBezTo>
                    <a:pt x="433" y="1066"/>
                    <a:pt x="487" y="439"/>
                    <a:pt x="374" y="37"/>
                  </a:cubicBezTo>
                  <a:cubicBezTo>
                    <a:pt x="367" y="11"/>
                    <a:pt x="347" y="0"/>
                    <a:pt x="3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g11e770b0bd5_0_2047"/>
            <p:cNvSpPr/>
            <p:nvPr/>
          </p:nvSpPr>
          <p:spPr>
            <a:xfrm>
              <a:off x="8986176" y="4340919"/>
              <a:ext cx="120214" cy="179761"/>
            </a:xfrm>
            <a:custGeom>
              <a:rect b="b" l="l" r="r" t="t"/>
              <a:pathLst>
                <a:path extrusionOk="0" h="1283" w="858">
                  <a:moveTo>
                    <a:pt x="731" y="1"/>
                  </a:moveTo>
                  <a:cubicBezTo>
                    <a:pt x="706" y="1"/>
                    <a:pt x="682" y="15"/>
                    <a:pt x="669" y="46"/>
                  </a:cubicBezTo>
                  <a:cubicBezTo>
                    <a:pt x="610" y="247"/>
                    <a:pt x="628" y="466"/>
                    <a:pt x="580" y="679"/>
                  </a:cubicBezTo>
                  <a:cubicBezTo>
                    <a:pt x="515" y="986"/>
                    <a:pt x="332" y="1128"/>
                    <a:pt x="36" y="1217"/>
                  </a:cubicBezTo>
                  <a:cubicBezTo>
                    <a:pt x="1" y="1223"/>
                    <a:pt x="7" y="1282"/>
                    <a:pt x="48" y="1282"/>
                  </a:cubicBezTo>
                  <a:cubicBezTo>
                    <a:pt x="59" y="1282"/>
                    <a:pt x="71" y="1283"/>
                    <a:pt x="82" y="1283"/>
                  </a:cubicBezTo>
                  <a:cubicBezTo>
                    <a:pt x="665" y="1283"/>
                    <a:pt x="857" y="539"/>
                    <a:pt x="799" y="64"/>
                  </a:cubicBezTo>
                  <a:cubicBezTo>
                    <a:pt x="792" y="24"/>
                    <a:pt x="762" y="1"/>
                    <a:pt x="7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8" name="Google Shape;448;g11e770b0bd5_0_2047"/>
            <p:cNvGrpSpPr/>
            <p:nvPr/>
          </p:nvGrpSpPr>
          <p:grpSpPr>
            <a:xfrm>
              <a:off x="8430775" y="3840725"/>
              <a:ext cx="705598" cy="1435848"/>
              <a:chOff x="8430775" y="3840725"/>
              <a:chExt cx="705598" cy="1435848"/>
            </a:xfrm>
          </p:grpSpPr>
          <p:sp>
            <p:nvSpPr>
              <p:cNvPr id="449" name="Google Shape;449;g11e770b0bd5_0_2047"/>
              <p:cNvSpPr/>
              <p:nvPr/>
            </p:nvSpPr>
            <p:spPr>
              <a:xfrm>
                <a:off x="8620626" y="3849832"/>
                <a:ext cx="108865" cy="220393"/>
              </a:xfrm>
              <a:custGeom>
                <a:rect b="b" l="l" r="r" t="t"/>
                <a:pathLst>
                  <a:path extrusionOk="0" h="1573" w="777">
                    <a:moveTo>
                      <a:pt x="628" y="0"/>
                    </a:moveTo>
                    <a:cubicBezTo>
                      <a:pt x="583" y="0"/>
                      <a:pt x="535" y="37"/>
                      <a:pt x="546" y="97"/>
                    </a:cubicBezTo>
                    <a:cubicBezTo>
                      <a:pt x="611" y="588"/>
                      <a:pt x="557" y="1280"/>
                      <a:pt x="43" y="1505"/>
                    </a:cubicBezTo>
                    <a:cubicBezTo>
                      <a:pt x="1" y="1510"/>
                      <a:pt x="20" y="1572"/>
                      <a:pt x="59" y="1572"/>
                    </a:cubicBezTo>
                    <a:cubicBezTo>
                      <a:pt x="63" y="1572"/>
                      <a:pt x="68" y="1571"/>
                      <a:pt x="73" y="1570"/>
                    </a:cubicBezTo>
                    <a:cubicBezTo>
                      <a:pt x="699" y="1392"/>
                      <a:pt x="776" y="594"/>
                      <a:pt x="693" y="56"/>
                    </a:cubicBezTo>
                    <a:cubicBezTo>
                      <a:pt x="686" y="17"/>
                      <a:pt x="658" y="0"/>
                      <a:pt x="6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g11e770b0bd5_0_2047"/>
              <p:cNvSpPr/>
              <p:nvPr/>
            </p:nvSpPr>
            <p:spPr>
              <a:xfrm>
                <a:off x="8430775" y="3930956"/>
                <a:ext cx="190970" cy="139409"/>
              </a:xfrm>
              <a:custGeom>
                <a:rect b="b" l="l" r="r" t="t"/>
                <a:pathLst>
                  <a:path extrusionOk="0" h="995" w="1363">
                    <a:moveTo>
                      <a:pt x="89" y="1"/>
                    </a:moveTo>
                    <a:cubicBezTo>
                      <a:pt x="45" y="1"/>
                      <a:pt x="1" y="41"/>
                      <a:pt x="20" y="92"/>
                    </a:cubicBezTo>
                    <a:cubicBezTo>
                      <a:pt x="189" y="570"/>
                      <a:pt x="721" y="994"/>
                      <a:pt x="1240" y="994"/>
                    </a:cubicBezTo>
                    <a:cubicBezTo>
                      <a:pt x="1267" y="994"/>
                      <a:pt x="1294" y="993"/>
                      <a:pt x="1321" y="991"/>
                    </a:cubicBezTo>
                    <a:cubicBezTo>
                      <a:pt x="1362" y="985"/>
                      <a:pt x="1362" y="920"/>
                      <a:pt x="1315" y="920"/>
                    </a:cubicBezTo>
                    <a:cubicBezTo>
                      <a:pt x="801" y="872"/>
                      <a:pt x="357" y="488"/>
                      <a:pt x="150" y="38"/>
                    </a:cubicBezTo>
                    <a:cubicBezTo>
                      <a:pt x="136" y="12"/>
                      <a:pt x="113" y="1"/>
                      <a:pt x="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g11e770b0bd5_0_2047"/>
              <p:cNvSpPr/>
              <p:nvPr/>
            </p:nvSpPr>
            <p:spPr>
              <a:xfrm>
                <a:off x="8480795" y="3878695"/>
                <a:ext cx="128481" cy="178220"/>
              </a:xfrm>
              <a:custGeom>
                <a:rect b="b" l="l" r="r" t="t"/>
                <a:pathLst>
                  <a:path extrusionOk="0" h="1272" w="917">
                    <a:moveTo>
                      <a:pt x="43" y="0"/>
                    </a:moveTo>
                    <a:cubicBezTo>
                      <a:pt x="22" y="0"/>
                      <a:pt x="0" y="16"/>
                      <a:pt x="0" y="45"/>
                    </a:cubicBezTo>
                    <a:cubicBezTo>
                      <a:pt x="30" y="530"/>
                      <a:pt x="450" y="1021"/>
                      <a:pt x="846" y="1263"/>
                    </a:cubicBezTo>
                    <a:cubicBezTo>
                      <a:pt x="854" y="1269"/>
                      <a:pt x="863" y="1272"/>
                      <a:pt x="870" y="1272"/>
                    </a:cubicBezTo>
                    <a:cubicBezTo>
                      <a:pt x="899" y="1272"/>
                      <a:pt x="917" y="1233"/>
                      <a:pt x="893" y="1210"/>
                    </a:cubicBezTo>
                    <a:cubicBezTo>
                      <a:pt x="698" y="1050"/>
                      <a:pt x="532" y="861"/>
                      <a:pt x="390" y="648"/>
                    </a:cubicBezTo>
                    <a:cubicBezTo>
                      <a:pt x="254" y="447"/>
                      <a:pt x="183" y="234"/>
                      <a:pt x="77" y="21"/>
                    </a:cubicBezTo>
                    <a:cubicBezTo>
                      <a:pt x="70" y="7"/>
                      <a:pt x="57" y="0"/>
                      <a:pt x="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g11e770b0bd5_0_2047"/>
              <p:cNvSpPr/>
              <p:nvPr/>
            </p:nvSpPr>
            <p:spPr>
              <a:xfrm>
                <a:off x="8611659" y="3840725"/>
                <a:ext cx="68093" cy="217311"/>
              </a:xfrm>
              <a:custGeom>
                <a:rect b="b" l="l" r="r" t="t"/>
                <a:pathLst>
                  <a:path extrusionOk="0" h="1551" w="486">
                    <a:moveTo>
                      <a:pt x="165" y="1"/>
                    </a:moveTo>
                    <a:cubicBezTo>
                      <a:pt x="125" y="1"/>
                      <a:pt x="87" y="33"/>
                      <a:pt x="101" y="85"/>
                    </a:cubicBezTo>
                    <a:cubicBezTo>
                      <a:pt x="202" y="505"/>
                      <a:pt x="326" y="1096"/>
                      <a:pt x="24" y="1469"/>
                    </a:cubicBezTo>
                    <a:cubicBezTo>
                      <a:pt x="1" y="1502"/>
                      <a:pt x="18" y="1550"/>
                      <a:pt x="51" y="1550"/>
                    </a:cubicBezTo>
                    <a:cubicBezTo>
                      <a:pt x="59" y="1550"/>
                      <a:pt x="68" y="1547"/>
                      <a:pt x="77" y="1540"/>
                    </a:cubicBezTo>
                    <a:cubicBezTo>
                      <a:pt x="485" y="1244"/>
                      <a:pt x="403" y="452"/>
                      <a:pt x="237" y="50"/>
                    </a:cubicBezTo>
                    <a:cubicBezTo>
                      <a:pt x="223" y="16"/>
                      <a:pt x="193" y="1"/>
                      <a:pt x="1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g11e770b0bd5_0_2047"/>
              <p:cNvSpPr/>
              <p:nvPr/>
            </p:nvSpPr>
            <p:spPr>
              <a:xfrm>
                <a:off x="8462020" y="4174328"/>
                <a:ext cx="177940" cy="177659"/>
              </a:xfrm>
              <a:custGeom>
                <a:rect b="b" l="l" r="r" t="t"/>
                <a:pathLst>
                  <a:path extrusionOk="0" h="1268" w="1270">
                    <a:moveTo>
                      <a:pt x="90" y="0"/>
                    </a:moveTo>
                    <a:cubicBezTo>
                      <a:pt x="46" y="0"/>
                      <a:pt x="0" y="45"/>
                      <a:pt x="16" y="99"/>
                    </a:cubicBezTo>
                    <a:cubicBezTo>
                      <a:pt x="130" y="562"/>
                      <a:pt x="630" y="1267"/>
                      <a:pt x="1176" y="1267"/>
                    </a:cubicBezTo>
                    <a:cubicBezTo>
                      <a:pt x="1195" y="1267"/>
                      <a:pt x="1215" y="1266"/>
                      <a:pt x="1234" y="1264"/>
                    </a:cubicBezTo>
                    <a:cubicBezTo>
                      <a:pt x="1264" y="1258"/>
                      <a:pt x="1270" y="1205"/>
                      <a:pt x="1234" y="1199"/>
                    </a:cubicBezTo>
                    <a:cubicBezTo>
                      <a:pt x="666" y="1022"/>
                      <a:pt x="377" y="555"/>
                      <a:pt x="146" y="40"/>
                    </a:cubicBezTo>
                    <a:cubicBezTo>
                      <a:pt x="134" y="12"/>
                      <a:pt x="112" y="0"/>
                      <a:pt x="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g11e770b0bd5_0_2047"/>
              <p:cNvSpPr/>
              <p:nvPr/>
            </p:nvSpPr>
            <p:spPr>
              <a:xfrm>
                <a:off x="8532075" y="4176289"/>
                <a:ext cx="110407" cy="171915"/>
              </a:xfrm>
              <a:custGeom>
                <a:rect b="b" l="l" r="r" t="t"/>
                <a:pathLst>
                  <a:path extrusionOk="0" h="1227" w="788">
                    <a:moveTo>
                      <a:pt x="61" y="0"/>
                    </a:moveTo>
                    <a:cubicBezTo>
                      <a:pt x="31" y="0"/>
                      <a:pt x="1" y="21"/>
                      <a:pt x="1" y="62"/>
                    </a:cubicBezTo>
                    <a:cubicBezTo>
                      <a:pt x="7" y="517"/>
                      <a:pt x="379" y="943"/>
                      <a:pt x="710" y="1221"/>
                    </a:cubicBezTo>
                    <a:cubicBezTo>
                      <a:pt x="717" y="1225"/>
                      <a:pt x="724" y="1226"/>
                      <a:pt x="731" y="1226"/>
                    </a:cubicBezTo>
                    <a:cubicBezTo>
                      <a:pt x="759" y="1226"/>
                      <a:pt x="787" y="1203"/>
                      <a:pt x="764" y="1179"/>
                    </a:cubicBezTo>
                    <a:cubicBezTo>
                      <a:pt x="634" y="1008"/>
                      <a:pt x="503" y="848"/>
                      <a:pt x="379" y="677"/>
                    </a:cubicBezTo>
                    <a:cubicBezTo>
                      <a:pt x="243" y="476"/>
                      <a:pt x="184" y="269"/>
                      <a:pt x="125" y="50"/>
                    </a:cubicBezTo>
                    <a:cubicBezTo>
                      <a:pt x="117" y="16"/>
                      <a:pt x="89"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g11e770b0bd5_0_2047"/>
              <p:cNvSpPr/>
              <p:nvPr/>
            </p:nvSpPr>
            <p:spPr>
              <a:xfrm>
                <a:off x="8578452" y="4122207"/>
                <a:ext cx="71876" cy="218712"/>
              </a:xfrm>
              <a:custGeom>
                <a:rect b="b" l="l" r="r" t="t"/>
                <a:pathLst>
                  <a:path extrusionOk="0" h="1561" w="513">
                    <a:moveTo>
                      <a:pt x="81" y="1"/>
                    </a:moveTo>
                    <a:cubicBezTo>
                      <a:pt x="51" y="1"/>
                      <a:pt x="22" y="22"/>
                      <a:pt x="19" y="63"/>
                    </a:cubicBezTo>
                    <a:cubicBezTo>
                      <a:pt x="1" y="329"/>
                      <a:pt x="60" y="625"/>
                      <a:pt x="113" y="891"/>
                    </a:cubicBezTo>
                    <a:cubicBezTo>
                      <a:pt x="155" y="1128"/>
                      <a:pt x="243" y="1406"/>
                      <a:pt x="444" y="1554"/>
                    </a:cubicBezTo>
                    <a:cubicBezTo>
                      <a:pt x="453" y="1558"/>
                      <a:pt x="461" y="1561"/>
                      <a:pt x="468" y="1561"/>
                    </a:cubicBezTo>
                    <a:cubicBezTo>
                      <a:pt x="496" y="1561"/>
                      <a:pt x="513" y="1530"/>
                      <a:pt x="504" y="1506"/>
                    </a:cubicBezTo>
                    <a:cubicBezTo>
                      <a:pt x="397" y="1258"/>
                      <a:pt x="297" y="1039"/>
                      <a:pt x="255" y="773"/>
                    </a:cubicBezTo>
                    <a:cubicBezTo>
                      <a:pt x="220" y="536"/>
                      <a:pt x="226" y="276"/>
                      <a:pt x="143" y="45"/>
                    </a:cubicBezTo>
                    <a:cubicBezTo>
                      <a:pt x="132" y="16"/>
                      <a:pt x="106" y="1"/>
                      <a:pt x="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g11e770b0bd5_0_2047"/>
              <p:cNvSpPr/>
              <p:nvPr/>
            </p:nvSpPr>
            <p:spPr>
              <a:xfrm>
                <a:off x="8630433" y="4115902"/>
                <a:ext cx="80843" cy="223475"/>
              </a:xfrm>
              <a:custGeom>
                <a:rect b="b" l="l" r="r" t="t"/>
                <a:pathLst>
                  <a:path extrusionOk="0" h="1595" w="577">
                    <a:moveTo>
                      <a:pt x="422" y="0"/>
                    </a:moveTo>
                    <a:cubicBezTo>
                      <a:pt x="391" y="0"/>
                      <a:pt x="360" y="22"/>
                      <a:pt x="357" y="67"/>
                    </a:cubicBezTo>
                    <a:cubicBezTo>
                      <a:pt x="304" y="570"/>
                      <a:pt x="452" y="1167"/>
                      <a:pt x="26" y="1545"/>
                    </a:cubicBezTo>
                    <a:cubicBezTo>
                      <a:pt x="0" y="1561"/>
                      <a:pt x="20" y="1595"/>
                      <a:pt x="45" y="1595"/>
                    </a:cubicBezTo>
                    <a:cubicBezTo>
                      <a:pt x="49" y="1595"/>
                      <a:pt x="52" y="1594"/>
                      <a:pt x="56" y="1593"/>
                    </a:cubicBezTo>
                    <a:cubicBezTo>
                      <a:pt x="576" y="1492"/>
                      <a:pt x="529" y="439"/>
                      <a:pt x="487" y="67"/>
                    </a:cubicBezTo>
                    <a:cubicBezTo>
                      <a:pt x="485" y="22"/>
                      <a:pt x="453"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g11e770b0bd5_0_2047"/>
              <p:cNvSpPr/>
              <p:nvPr/>
            </p:nvSpPr>
            <p:spPr>
              <a:xfrm>
                <a:off x="8628192" y="4140281"/>
                <a:ext cx="131143" cy="207083"/>
              </a:xfrm>
              <a:custGeom>
                <a:rect b="b" l="l" r="r" t="t"/>
                <a:pathLst>
                  <a:path extrusionOk="0" h="1478" w="936">
                    <a:moveTo>
                      <a:pt x="858" y="1"/>
                    </a:moveTo>
                    <a:cubicBezTo>
                      <a:pt x="821" y="1"/>
                      <a:pt x="784" y="26"/>
                      <a:pt x="781" y="76"/>
                    </a:cubicBezTo>
                    <a:cubicBezTo>
                      <a:pt x="770" y="520"/>
                      <a:pt x="574" y="1306"/>
                      <a:pt x="54" y="1407"/>
                    </a:cubicBezTo>
                    <a:cubicBezTo>
                      <a:pt x="1" y="1407"/>
                      <a:pt x="19" y="1478"/>
                      <a:pt x="60" y="1478"/>
                    </a:cubicBezTo>
                    <a:cubicBezTo>
                      <a:pt x="663" y="1454"/>
                      <a:pt x="935" y="561"/>
                      <a:pt x="929" y="76"/>
                    </a:cubicBezTo>
                    <a:cubicBezTo>
                      <a:pt x="929" y="26"/>
                      <a:pt x="894" y="1"/>
                      <a:pt x="8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g11e770b0bd5_0_2047"/>
              <p:cNvSpPr/>
              <p:nvPr/>
            </p:nvSpPr>
            <p:spPr>
              <a:xfrm>
                <a:off x="8630714" y="4150649"/>
                <a:ext cx="194052" cy="206662"/>
              </a:xfrm>
              <a:custGeom>
                <a:rect b="b" l="l" r="r" t="t"/>
                <a:pathLst>
                  <a:path extrusionOk="0" h="1475" w="1385">
                    <a:moveTo>
                      <a:pt x="1201" y="0"/>
                    </a:moveTo>
                    <a:cubicBezTo>
                      <a:pt x="1167" y="0"/>
                      <a:pt x="1130" y="24"/>
                      <a:pt x="1130" y="61"/>
                    </a:cubicBezTo>
                    <a:cubicBezTo>
                      <a:pt x="1112" y="392"/>
                      <a:pt x="1077" y="676"/>
                      <a:pt x="864" y="948"/>
                    </a:cubicBezTo>
                    <a:cubicBezTo>
                      <a:pt x="657" y="1203"/>
                      <a:pt x="355" y="1333"/>
                      <a:pt x="42" y="1404"/>
                    </a:cubicBezTo>
                    <a:cubicBezTo>
                      <a:pt x="1" y="1422"/>
                      <a:pt x="6" y="1475"/>
                      <a:pt x="42" y="1475"/>
                    </a:cubicBezTo>
                    <a:cubicBezTo>
                      <a:pt x="775" y="1463"/>
                      <a:pt x="1384" y="777"/>
                      <a:pt x="1254" y="44"/>
                    </a:cubicBezTo>
                    <a:cubicBezTo>
                      <a:pt x="1249" y="13"/>
                      <a:pt x="1226" y="0"/>
                      <a:pt x="1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g11e770b0bd5_0_2047"/>
              <p:cNvSpPr/>
              <p:nvPr/>
            </p:nvSpPr>
            <p:spPr>
              <a:xfrm>
                <a:off x="8478273" y="4455109"/>
                <a:ext cx="129181" cy="180742"/>
              </a:xfrm>
              <a:custGeom>
                <a:rect b="b" l="l" r="r" t="t"/>
                <a:pathLst>
                  <a:path extrusionOk="0" h="1290" w="922">
                    <a:moveTo>
                      <a:pt x="125" y="1"/>
                    </a:moveTo>
                    <a:cubicBezTo>
                      <a:pt x="93" y="1"/>
                      <a:pt x="57" y="25"/>
                      <a:pt x="54" y="59"/>
                    </a:cubicBezTo>
                    <a:cubicBezTo>
                      <a:pt x="0" y="550"/>
                      <a:pt x="361" y="1194"/>
                      <a:pt x="876" y="1289"/>
                    </a:cubicBezTo>
                    <a:cubicBezTo>
                      <a:pt x="878" y="1289"/>
                      <a:pt x="881" y="1290"/>
                      <a:pt x="883" y="1290"/>
                    </a:cubicBezTo>
                    <a:cubicBezTo>
                      <a:pt x="908" y="1290"/>
                      <a:pt x="921" y="1263"/>
                      <a:pt x="905" y="1242"/>
                    </a:cubicBezTo>
                    <a:cubicBezTo>
                      <a:pt x="728" y="1070"/>
                      <a:pt x="527" y="970"/>
                      <a:pt x="385" y="763"/>
                    </a:cubicBezTo>
                    <a:cubicBezTo>
                      <a:pt x="237" y="550"/>
                      <a:pt x="207" y="295"/>
                      <a:pt x="172" y="47"/>
                    </a:cubicBezTo>
                    <a:cubicBezTo>
                      <a:pt x="169" y="14"/>
                      <a:pt x="148"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g11e770b0bd5_0_2047"/>
              <p:cNvSpPr/>
              <p:nvPr/>
            </p:nvSpPr>
            <p:spPr>
              <a:xfrm>
                <a:off x="8520446" y="4421202"/>
                <a:ext cx="88690" cy="211426"/>
              </a:xfrm>
              <a:custGeom>
                <a:rect b="b" l="l" r="r" t="t"/>
                <a:pathLst>
                  <a:path extrusionOk="0" h="1509" w="633">
                    <a:moveTo>
                      <a:pt x="128" y="1"/>
                    </a:moveTo>
                    <a:cubicBezTo>
                      <a:pt x="103" y="1"/>
                      <a:pt x="81" y="13"/>
                      <a:pt x="78" y="41"/>
                    </a:cubicBezTo>
                    <a:cubicBezTo>
                      <a:pt x="1" y="478"/>
                      <a:pt x="190" y="1259"/>
                      <a:pt x="581" y="1507"/>
                    </a:cubicBezTo>
                    <a:cubicBezTo>
                      <a:pt x="582" y="1508"/>
                      <a:pt x="583" y="1508"/>
                      <a:pt x="584" y="1508"/>
                    </a:cubicBezTo>
                    <a:cubicBezTo>
                      <a:pt x="599" y="1508"/>
                      <a:pt x="632" y="1482"/>
                      <a:pt x="616" y="1466"/>
                    </a:cubicBezTo>
                    <a:cubicBezTo>
                      <a:pt x="462" y="1247"/>
                      <a:pt x="356" y="1034"/>
                      <a:pt x="291" y="774"/>
                    </a:cubicBezTo>
                    <a:cubicBezTo>
                      <a:pt x="226" y="531"/>
                      <a:pt x="238" y="289"/>
                      <a:pt x="190" y="41"/>
                    </a:cubicBezTo>
                    <a:cubicBezTo>
                      <a:pt x="184" y="16"/>
                      <a:pt x="155"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g11e770b0bd5_0_2047"/>
              <p:cNvSpPr/>
              <p:nvPr/>
            </p:nvSpPr>
            <p:spPr>
              <a:xfrm>
                <a:off x="8569345" y="4429608"/>
                <a:ext cx="41332" cy="195734"/>
              </a:xfrm>
              <a:custGeom>
                <a:rect b="b" l="l" r="r" t="t"/>
                <a:pathLst>
                  <a:path extrusionOk="0" h="1397" w="295">
                    <a:moveTo>
                      <a:pt x="195" y="1"/>
                    </a:moveTo>
                    <a:cubicBezTo>
                      <a:pt x="177" y="1"/>
                      <a:pt x="159" y="10"/>
                      <a:pt x="149" y="28"/>
                    </a:cubicBezTo>
                    <a:cubicBezTo>
                      <a:pt x="1" y="412"/>
                      <a:pt x="60" y="1004"/>
                      <a:pt x="237" y="1382"/>
                    </a:cubicBezTo>
                    <a:cubicBezTo>
                      <a:pt x="245" y="1392"/>
                      <a:pt x="255" y="1396"/>
                      <a:pt x="263" y="1396"/>
                    </a:cubicBezTo>
                    <a:cubicBezTo>
                      <a:pt x="280" y="1396"/>
                      <a:pt x="295" y="1380"/>
                      <a:pt x="291" y="1364"/>
                    </a:cubicBezTo>
                    <a:cubicBezTo>
                      <a:pt x="237" y="1140"/>
                      <a:pt x="208" y="915"/>
                      <a:pt x="202" y="684"/>
                    </a:cubicBezTo>
                    <a:cubicBezTo>
                      <a:pt x="196" y="471"/>
                      <a:pt x="255" y="259"/>
                      <a:pt x="237" y="46"/>
                    </a:cubicBezTo>
                    <a:cubicBezTo>
                      <a:pt x="237" y="16"/>
                      <a:pt x="217"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g11e770b0bd5_0_2047"/>
              <p:cNvSpPr/>
              <p:nvPr/>
            </p:nvSpPr>
            <p:spPr>
              <a:xfrm>
                <a:off x="8611939" y="4412235"/>
                <a:ext cx="85187" cy="223756"/>
              </a:xfrm>
              <a:custGeom>
                <a:rect b="b" l="l" r="r" t="t"/>
                <a:pathLst>
                  <a:path extrusionOk="0" h="1597" w="608">
                    <a:moveTo>
                      <a:pt x="451" y="1"/>
                    </a:moveTo>
                    <a:cubicBezTo>
                      <a:pt x="423" y="1"/>
                      <a:pt x="390" y="23"/>
                      <a:pt x="383" y="57"/>
                    </a:cubicBezTo>
                    <a:cubicBezTo>
                      <a:pt x="353" y="323"/>
                      <a:pt x="371" y="584"/>
                      <a:pt x="312" y="844"/>
                    </a:cubicBezTo>
                    <a:cubicBezTo>
                      <a:pt x="259" y="1110"/>
                      <a:pt x="117" y="1323"/>
                      <a:pt x="16" y="1565"/>
                    </a:cubicBezTo>
                    <a:cubicBezTo>
                      <a:pt x="1" y="1581"/>
                      <a:pt x="21" y="1596"/>
                      <a:pt x="42" y="1596"/>
                    </a:cubicBezTo>
                    <a:cubicBezTo>
                      <a:pt x="45" y="1596"/>
                      <a:pt x="49" y="1596"/>
                      <a:pt x="52" y="1595"/>
                    </a:cubicBezTo>
                    <a:cubicBezTo>
                      <a:pt x="460" y="1323"/>
                      <a:pt x="608" y="483"/>
                      <a:pt x="495" y="40"/>
                    </a:cubicBezTo>
                    <a:cubicBezTo>
                      <a:pt x="490" y="12"/>
                      <a:pt x="472" y="1"/>
                      <a:pt x="4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g11e770b0bd5_0_2047"/>
              <p:cNvSpPr/>
              <p:nvPr/>
            </p:nvSpPr>
            <p:spPr>
              <a:xfrm>
                <a:off x="8606474" y="4424564"/>
                <a:ext cx="136187" cy="210025"/>
              </a:xfrm>
              <a:custGeom>
                <a:rect b="b" l="l" r="r" t="t"/>
                <a:pathLst>
                  <a:path extrusionOk="0" h="1499" w="972">
                    <a:moveTo>
                      <a:pt x="839" y="0"/>
                    </a:moveTo>
                    <a:cubicBezTo>
                      <a:pt x="812" y="0"/>
                      <a:pt x="783" y="15"/>
                      <a:pt x="777" y="40"/>
                    </a:cubicBezTo>
                    <a:cubicBezTo>
                      <a:pt x="735" y="295"/>
                      <a:pt x="724" y="537"/>
                      <a:pt x="641" y="779"/>
                    </a:cubicBezTo>
                    <a:cubicBezTo>
                      <a:pt x="528" y="1075"/>
                      <a:pt x="304" y="1282"/>
                      <a:pt x="32" y="1430"/>
                    </a:cubicBezTo>
                    <a:cubicBezTo>
                      <a:pt x="1" y="1451"/>
                      <a:pt x="15" y="1498"/>
                      <a:pt x="42" y="1498"/>
                    </a:cubicBezTo>
                    <a:cubicBezTo>
                      <a:pt x="46" y="1498"/>
                      <a:pt x="51" y="1497"/>
                      <a:pt x="55" y="1495"/>
                    </a:cubicBezTo>
                    <a:cubicBezTo>
                      <a:pt x="641" y="1318"/>
                      <a:pt x="972" y="626"/>
                      <a:pt x="889" y="40"/>
                    </a:cubicBezTo>
                    <a:cubicBezTo>
                      <a:pt x="886" y="12"/>
                      <a:pt x="864"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g11e770b0bd5_0_2047"/>
              <p:cNvSpPr/>
              <p:nvPr/>
            </p:nvSpPr>
            <p:spPr>
              <a:xfrm>
                <a:off x="8605914" y="4466457"/>
                <a:ext cx="174857" cy="173036"/>
              </a:xfrm>
              <a:custGeom>
                <a:rect b="b" l="l" r="r" t="t"/>
                <a:pathLst>
                  <a:path extrusionOk="0" h="1235" w="1248">
                    <a:moveTo>
                      <a:pt x="1187" y="0"/>
                    </a:moveTo>
                    <a:cubicBezTo>
                      <a:pt x="1177" y="0"/>
                      <a:pt x="1167" y="4"/>
                      <a:pt x="1159" y="13"/>
                    </a:cubicBezTo>
                    <a:cubicBezTo>
                      <a:pt x="1011" y="197"/>
                      <a:pt x="994" y="451"/>
                      <a:pt x="887" y="652"/>
                    </a:cubicBezTo>
                    <a:cubicBezTo>
                      <a:pt x="739" y="918"/>
                      <a:pt x="355" y="1125"/>
                      <a:pt x="53" y="1149"/>
                    </a:cubicBezTo>
                    <a:cubicBezTo>
                      <a:pt x="51" y="1149"/>
                      <a:pt x="49" y="1148"/>
                      <a:pt x="48" y="1148"/>
                    </a:cubicBezTo>
                    <a:cubicBezTo>
                      <a:pt x="0" y="1148"/>
                      <a:pt x="2" y="1220"/>
                      <a:pt x="53" y="1232"/>
                    </a:cubicBezTo>
                    <a:cubicBezTo>
                      <a:pt x="75" y="1233"/>
                      <a:pt x="96" y="1234"/>
                      <a:pt x="117" y="1234"/>
                    </a:cubicBezTo>
                    <a:cubicBezTo>
                      <a:pt x="697" y="1234"/>
                      <a:pt x="1248" y="619"/>
                      <a:pt x="1236" y="49"/>
                    </a:cubicBezTo>
                    <a:cubicBezTo>
                      <a:pt x="1236" y="20"/>
                      <a:pt x="1211" y="0"/>
                      <a:pt x="1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g11e770b0bd5_0_2047"/>
              <p:cNvSpPr/>
              <p:nvPr/>
            </p:nvSpPr>
            <p:spPr>
              <a:xfrm>
                <a:off x="8896645" y="4354930"/>
                <a:ext cx="94714" cy="159866"/>
              </a:xfrm>
              <a:custGeom>
                <a:rect b="b" l="l" r="r" t="t"/>
                <a:pathLst>
                  <a:path extrusionOk="0" h="1141" w="676">
                    <a:moveTo>
                      <a:pt x="131" y="1"/>
                    </a:moveTo>
                    <a:cubicBezTo>
                      <a:pt x="115" y="1"/>
                      <a:pt x="99" y="8"/>
                      <a:pt x="90" y="23"/>
                    </a:cubicBezTo>
                    <a:cubicBezTo>
                      <a:pt x="1" y="200"/>
                      <a:pt x="113" y="502"/>
                      <a:pt x="178" y="673"/>
                    </a:cubicBezTo>
                    <a:cubicBezTo>
                      <a:pt x="255" y="874"/>
                      <a:pt x="391" y="1069"/>
                      <a:pt x="610" y="1140"/>
                    </a:cubicBezTo>
                    <a:cubicBezTo>
                      <a:pt x="651" y="1140"/>
                      <a:pt x="675" y="1081"/>
                      <a:pt x="640" y="1058"/>
                    </a:cubicBezTo>
                    <a:cubicBezTo>
                      <a:pt x="445" y="933"/>
                      <a:pt x="344" y="744"/>
                      <a:pt x="267" y="531"/>
                    </a:cubicBezTo>
                    <a:cubicBezTo>
                      <a:pt x="214" y="372"/>
                      <a:pt x="243" y="171"/>
                      <a:pt x="172" y="23"/>
                    </a:cubicBezTo>
                    <a:cubicBezTo>
                      <a:pt x="164" y="8"/>
                      <a:pt x="147"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g11e770b0bd5_0_2047"/>
              <p:cNvSpPr/>
              <p:nvPr/>
            </p:nvSpPr>
            <p:spPr>
              <a:xfrm>
                <a:off x="8830372" y="4368240"/>
                <a:ext cx="160146" cy="149217"/>
              </a:xfrm>
              <a:custGeom>
                <a:rect b="b" l="l" r="r" t="t"/>
                <a:pathLst>
                  <a:path extrusionOk="0" h="1065" w="1143">
                    <a:moveTo>
                      <a:pt x="135" y="0"/>
                    </a:moveTo>
                    <a:cubicBezTo>
                      <a:pt x="104" y="0"/>
                      <a:pt x="75" y="18"/>
                      <a:pt x="66" y="58"/>
                    </a:cubicBezTo>
                    <a:cubicBezTo>
                      <a:pt x="1" y="342"/>
                      <a:pt x="155" y="620"/>
                      <a:pt x="356" y="815"/>
                    </a:cubicBezTo>
                    <a:cubicBezTo>
                      <a:pt x="485" y="944"/>
                      <a:pt x="700" y="1065"/>
                      <a:pt x="903" y="1065"/>
                    </a:cubicBezTo>
                    <a:cubicBezTo>
                      <a:pt x="978" y="1065"/>
                      <a:pt x="1052" y="1048"/>
                      <a:pt x="1119" y="1010"/>
                    </a:cubicBezTo>
                    <a:cubicBezTo>
                      <a:pt x="1142" y="1004"/>
                      <a:pt x="1124" y="963"/>
                      <a:pt x="1089" y="957"/>
                    </a:cubicBezTo>
                    <a:cubicBezTo>
                      <a:pt x="829" y="933"/>
                      <a:pt x="651" y="898"/>
                      <a:pt x="462" y="708"/>
                    </a:cubicBezTo>
                    <a:cubicBezTo>
                      <a:pt x="297" y="555"/>
                      <a:pt x="184" y="336"/>
                      <a:pt x="226" y="105"/>
                    </a:cubicBezTo>
                    <a:cubicBezTo>
                      <a:pt x="233" y="41"/>
                      <a:pt x="182" y="0"/>
                      <a:pt x="1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g11e770b0bd5_0_2047"/>
              <p:cNvSpPr/>
              <p:nvPr/>
            </p:nvSpPr>
            <p:spPr>
              <a:xfrm>
                <a:off x="8536839" y="3847030"/>
                <a:ext cx="200778" cy="1391573"/>
              </a:xfrm>
              <a:custGeom>
                <a:rect b="b" l="l" r="r" t="t"/>
                <a:pathLst>
                  <a:path extrusionOk="0" h="9932" w="1433">
                    <a:moveTo>
                      <a:pt x="100" y="0"/>
                    </a:moveTo>
                    <a:cubicBezTo>
                      <a:pt x="51" y="0"/>
                      <a:pt x="0" y="45"/>
                      <a:pt x="20" y="99"/>
                    </a:cubicBezTo>
                    <a:cubicBezTo>
                      <a:pt x="398" y="1016"/>
                      <a:pt x="635" y="1903"/>
                      <a:pt x="653" y="2903"/>
                    </a:cubicBezTo>
                    <a:cubicBezTo>
                      <a:pt x="671" y="3778"/>
                      <a:pt x="523" y="4653"/>
                      <a:pt x="464" y="5534"/>
                    </a:cubicBezTo>
                    <a:cubicBezTo>
                      <a:pt x="369" y="6989"/>
                      <a:pt x="357" y="8740"/>
                      <a:pt x="1351" y="9923"/>
                    </a:cubicBezTo>
                    <a:cubicBezTo>
                      <a:pt x="1357" y="9929"/>
                      <a:pt x="1365" y="9932"/>
                      <a:pt x="1373" y="9932"/>
                    </a:cubicBezTo>
                    <a:cubicBezTo>
                      <a:pt x="1402" y="9932"/>
                      <a:pt x="1433" y="9897"/>
                      <a:pt x="1410" y="9869"/>
                    </a:cubicBezTo>
                    <a:cubicBezTo>
                      <a:pt x="446" y="8527"/>
                      <a:pt x="534" y="6717"/>
                      <a:pt x="671" y="5144"/>
                    </a:cubicBezTo>
                    <a:cubicBezTo>
                      <a:pt x="818" y="3387"/>
                      <a:pt x="1025" y="1666"/>
                      <a:pt x="168" y="40"/>
                    </a:cubicBezTo>
                    <a:cubicBezTo>
                      <a:pt x="152" y="12"/>
                      <a:pt x="126" y="0"/>
                      <a:pt x="1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g11e770b0bd5_0_2047"/>
              <p:cNvSpPr/>
              <p:nvPr/>
            </p:nvSpPr>
            <p:spPr>
              <a:xfrm>
                <a:off x="8454174" y="4678304"/>
                <a:ext cx="148517" cy="234124"/>
              </a:xfrm>
              <a:custGeom>
                <a:rect b="b" l="l" r="r" t="t"/>
                <a:pathLst>
                  <a:path extrusionOk="0" h="1671" w="1060">
                    <a:moveTo>
                      <a:pt x="72" y="1"/>
                    </a:moveTo>
                    <a:cubicBezTo>
                      <a:pt x="36" y="1"/>
                      <a:pt x="1" y="24"/>
                      <a:pt x="1" y="63"/>
                    </a:cubicBezTo>
                    <a:cubicBezTo>
                      <a:pt x="1" y="477"/>
                      <a:pt x="143" y="891"/>
                      <a:pt x="397" y="1222"/>
                    </a:cubicBezTo>
                    <a:cubicBezTo>
                      <a:pt x="501" y="1368"/>
                      <a:pt x="735" y="1671"/>
                      <a:pt x="951" y="1671"/>
                    </a:cubicBezTo>
                    <a:cubicBezTo>
                      <a:pt x="980" y="1671"/>
                      <a:pt x="1008" y="1665"/>
                      <a:pt x="1036" y="1654"/>
                    </a:cubicBezTo>
                    <a:cubicBezTo>
                      <a:pt x="1059" y="1648"/>
                      <a:pt x="1059" y="1606"/>
                      <a:pt x="1036" y="1594"/>
                    </a:cubicBezTo>
                    <a:cubicBezTo>
                      <a:pt x="397" y="1322"/>
                      <a:pt x="267" y="666"/>
                      <a:pt x="137" y="51"/>
                    </a:cubicBezTo>
                    <a:cubicBezTo>
                      <a:pt x="129" y="16"/>
                      <a:pt x="100" y="1"/>
                      <a:pt x="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g11e770b0bd5_0_2047"/>
              <p:cNvSpPr/>
              <p:nvPr/>
            </p:nvSpPr>
            <p:spPr>
              <a:xfrm>
                <a:off x="8518905" y="4651963"/>
                <a:ext cx="99898" cy="259764"/>
              </a:xfrm>
              <a:custGeom>
                <a:rect b="b" l="l" r="r" t="t"/>
                <a:pathLst>
                  <a:path extrusionOk="0" h="1854" w="713">
                    <a:moveTo>
                      <a:pt x="112" y="1"/>
                    </a:moveTo>
                    <a:cubicBezTo>
                      <a:pt x="80" y="1"/>
                      <a:pt x="47" y="23"/>
                      <a:pt x="42" y="67"/>
                    </a:cubicBezTo>
                    <a:cubicBezTo>
                      <a:pt x="0" y="682"/>
                      <a:pt x="154" y="1428"/>
                      <a:pt x="627" y="1842"/>
                    </a:cubicBezTo>
                    <a:cubicBezTo>
                      <a:pt x="636" y="1850"/>
                      <a:pt x="646" y="1854"/>
                      <a:pt x="656" y="1854"/>
                    </a:cubicBezTo>
                    <a:cubicBezTo>
                      <a:pt x="686" y="1854"/>
                      <a:pt x="713" y="1819"/>
                      <a:pt x="686" y="1788"/>
                    </a:cubicBezTo>
                    <a:cubicBezTo>
                      <a:pt x="231" y="1321"/>
                      <a:pt x="237" y="676"/>
                      <a:pt x="178" y="67"/>
                    </a:cubicBezTo>
                    <a:cubicBezTo>
                      <a:pt x="175" y="23"/>
                      <a:pt x="144" y="1"/>
                      <a:pt x="1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g11e770b0bd5_0_2047"/>
              <p:cNvSpPr/>
              <p:nvPr/>
            </p:nvSpPr>
            <p:spPr>
              <a:xfrm>
                <a:off x="8594845" y="4679005"/>
                <a:ext cx="83225" cy="224877"/>
              </a:xfrm>
              <a:custGeom>
                <a:rect b="b" l="l" r="r" t="t"/>
                <a:pathLst>
                  <a:path extrusionOk="0" h="1605" w="594">
                    <a:moveTo>
                      <a:pt x="458" y="1"/>
                    </a:moveTo>
                    <a:cubicBezTo>
                      <a:pt x="438" y="1"/>
                      <a:pt x="419" y="11"/>
                      <a:pt x="410" y="34"/>
                    </a:cubicBezTo>
                    <a:cubicBezTo>
                      <a:pt x="345" y="229"/>
                      <a:pt x="398" y="478"/>
                      <a:pt x="387" y="679"/>
                    </a:cubicBezTo>
                    <a:cubicBezTo>
                      <a:pt x="375" y="980"/>
                      <a:pt x="327" y="1365"/>
                      <a:pt x="32" y="1524"/>
                    </a:cubicBezTo>
                    <a:cubicBezTo>
                      <a:pt x="0" y="1550"/>
                      <a:pt x="20" y="1604"/>
                      <a:pt x="49" y="1604"/>
                    </a:cubicBezTo>
                    <a:cubicBezTo>
                      <a:pt x="53" y="1604"/>
                      <a:pt x="57" y="1603"/>
                      <a:pt x="61" y="1601"/>
                    </a:cubicBezTo>
                    <a:cubicBezTo>
                      <a:pt x="327" y="1507"/>
                      <a:pt x="434" y="1246"/>
                      <a:pt x="487" y="980"/>
                    </a:cubicBezTo>
                    <a:cubicBezTo>
                      <a:pt x="534" y="714"/>
                      <a:pt x="594" y="294"/>
                      <a:pt x="505" y="34"/>
                    </a:cubicBezTo>
                    <a:cubicBezTo>
                      <a:pt x="499" y="13"/>
                      <a:pt x="478"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g11e770b0bd5_0_2047"/>
              <p:cNvSpPr/>
              <p:nvPr/>
            </p:nvSpPr>
            <p:spPr>
              <a:xfrm>
                <a:off x="8598628" y="4698200"/>
                <a:ext cx="148236" cy="207783"/>
              </a:xfrm>
              <a:custGeom>
                <a:rect b="b" l="l" r="r" t="t"/>
                <a:pathLst>
                  <a:path extrusionOk="0" h="1483" w="1058">
                    <a:moveTo>
                      <a:pt x="954" y="1"/>
                    </a:moveTo>
                    <a:cubicBezTo>
                      <a:pt x="937" y="1"/>
                      <a:pt x="920" y="11"/>
                      <a:pt x="910" y="33"/>
                    </a:cubicBezTo>
                    <a:cubicBezTo>
                      <a:pt x="821" y="258"/>
                      <a:pt x="803" y="506"/>
                      <a:pt x="726" y="737"/>
                    </a:cubicBezTo>
                    <a:cubicBezTo>
                      <a:pt x="608" y="1062"/>
                      <a:pt x="360" y="1281"/>
                      <a:pt x="46" y="1399"/>
                    </a:cubicBezTo>
                    <a:cubicBezTo>
                      <a:pt x="1" y="1422"/>
                      <a:pt x="21" y="1482"/>
                      <a:pt x="59" y="1482"/>
                    </a:cubicBezTo>
                    <a:cubicBezTo>
                      <a:pt x="60" y="1482"/>
                      <a:pt x="62" y="1482"/>
                      <a:pt x="64" y="1482"/>
                    </a:cubicBezTo>
                    <a:cubicBezTo>
                      <a:pt x="679" y="1334"/>
                      <a:pt x="1057" y="672"/>
                      <a:pt x="1004" y="51"/>
                    </a:cubicBezTo>
                    <a:cubicBezTo>
                      <a:pt x="1001" y="20"/>
                      <a:pt x="977" y="1"/>
                      <a:pt x="9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g11e770b0bd5_0_2047"/>
              <p:cNvSpPr/>
              <p:nvPr/>
            </p:nvSpPr>
            <p:spPr>
              <a:xfrm>
                <a:off x="8601711" y="4764332"/>
                <a:ext cx="201758" cy="148797"/>
              </a:xfrm>
              <a:custGeom>
                <a:rect b="b" l="l" r="r" t="t"/>
                <a:pathLst>
                  <a:path extrusionOk="0" h="1062" w="1440">
                    <a:moveTo>
                      <a:pt x="1384" y="0"/>
                    </a:moveTo>
                    <a:cubicBezTo>
                      <a:pt x="1368" y="0"/>
                      <a:pt x="1350" y="9"/>
                      <a:pt x="1337" y="28"/>
                    </a:cubicBezTo>
                    <a:cubicBezTo>
                      <a:pt x="1041" y="501"/>
                      <a:pt x="633" y="927"/>
                      <a:pt x="54" y="980"/>
                    </a:cubicBezTo>
                    <a:cubicBezTo>
                      <a:pt x="1" y="980"/>
                      <a:pt x="1" y="1045"/>
                      <a:pt x="54" y="1057"/>
                    </a:cubicBezTo>
                    <a:cubicBezTo>
                      <a:pt x="81" y="1060"/>
                      <a:pt x="108" y="1062"/>
                      <a:pt x="137" y="1062"/>
                    </a:cubicBezTo>
                    <a:cubicBezTo>
                      <a:pt x="649" y="1062"/>
                      <a:pt x="1359" y="568"/>
                      <a:pt x="1432" y="64"/>
                    </a:cubicBezTo>
                    <a:cubicBezTo>
                      <a:pt x="1439" y="26"/>
                      <a:pt x="1413"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g11e770b0bd5_0_2047"/>
              <p:cNvSpPr/>
              <p:nvPr/>
            </p:nvSpPr>
            <p:spPr>
              <a:xfrm>
                <a:off x="8492704" y="5027319"/>
                <a:ext cx="191951" cy="152159"/>
              </a:xfrm>
              <a:custGeom>
                <a:rect b="b" l="l" r="r" t="t"/>
                <a:pathLst>
                  <a:path extrusionOk="0" h="1086" w="1370">
                    <a:moveTo>
                      <a:pt x="84" y="0"/>
                    </a:moveTo>
                    <a:cubicBezTo>
                      <a:pt x="43" y="0"/>
                      <a:pt x="0" y="39"/>
                      <a:pt x="16" y="85"/>
                    </a:cubicBezTo>
                    <a:cubicBezTo>
                      <a:pt x="151" y="573"/>
                      <a:pt x="654" y="1086"/>
                      <a:pt x="1188" y="1086"/>
                    </a:cubicBezTo>
                    <a:cubicBezTo>
                      <a:pt x="1237" y="1086"/>
                      <a:pt x="1286" y="1082"/>
                      <a:pt x="1334" y="1073"/>
                    </a:cubicBezTo>
                    <a:cubicBezTo>
                      <a:pt x="1370" y="1061"/>
                      <a:pt x="1352" y="996"/>
                      <a:pt x="1317" y="996"/>
                    </a:cubicBezTo>
                    <a:cubicBezTo>
                      <a:pt x="743" y="996"/>
                      <a:pt x="365" y="499"/>
                      <a:pt x="140" y="38"/>
                    </a:cubicBezTo>
                    <a:cubicBezTo>
                      <a:pt x="127" y="11"/>
                      <a:pt x="106" y="0"/>
                      <a:pt x="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g11e770b0bd5_0_2047"/>
              <p:cNvSpPr/>
              <p:nvPr/>
            </p:nvSpPr>
            <p:spPr>
              <a:xfrm>
                <a:off x="8538801" y="4994673"/>
                <a:ext cx="141231" cy="172756"/>
              </a:xfrm>
              <a:custGeom>
                <a:rect b="b" l="l" r="r" t="t"/>
                <a:pathLst>
                  <a:path extrusionOk="0" h="1233" w="1008">
                    <a:moveTo>
                      <a:pt x="72" y="0"/>
                    </a:moveTo>
                    <a:cubicBezTo>
                      <a:pt x="37" y="0"/>
                      <a:pt x="0" y="37"/>
                      <a:pt x="12" y="76"/>
                    </a:cubicBezTo>
                    <a:cubicBezTo>
                      <a:pt x="95" y="543"/>
                      <a:pt x="515" y="1057"/>
                      <a:pt x="958" y="1229"/>
                    </a:cubicBezTo>
                    <a:cubicBezTo>
                      <a:pt x="962" y="1231"/>
                      <a:pt x="966" y="1232"/>
                      <a:pt x="970" y="1232"/>
                    </a:cubicBezTo>
                    <a:cubicBezTo>
                      <a:pt x="993" y="1232"/>
                      <a:pt x="1007" y="1190"/>
                      <a:pt x="982" y="1170"/>
                    </a:cubicBezTo>
                    <a:cubicBezTo>
                      <a:pt x="538" y="892"/>
                      <a:pt x="313" y="507"/>
                      <a:pt x="118" y="34"/>
                    </a:cubicBezTo>
                    <a:cubicBezTo>
                      <a:pt x="108" y="10"/>
                      <a:pt x="91"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g11e770b0bd5_0_2047"/>
              <p:cNvSpPr/>
              <p:nvPr/>
            </p:nvSpPr>
            <p:spPr>
              <a:xfrm>
                <a:off x="8586999" y="4989909"/>
                <a:ext cx="87709" cy="166311"/>
              </a:xfrm>
              <a:custGeom>
                <a:rect b="b" l="l" r="r" t="t"/>
                <a:pathLst>
                  <a:path extrusionOk="0" h="1187" w="626">
                    <a:moveTo>
                      <a:pt x="56" y="1"/>
                    </a:moveTo>
                    <a:cubicBezTo>
                      <a:pt x="27" y="1"/>
                      <a:pt x="0" y="26"/>
                      <a:pt x="11" y="68"/>
                    </a:cubicBezTo>
                    <a:cubicBezTo>
                      <a:pt x="70" y="435"/>
                      <a:pt x="253" y="938"/>
                      <a:pt x="555" y="1174"/>
                    </a:cubicBezTo>
                    <a:cubicBezTo>
                      <a:pt x="562" y="1183"/>
                      <a:pt x="571" y="1186"/>
                      <a:pt x="580" y="1186"/>
                    </a:cubicBezTo>
                    <a:cubicBezTo>
                      <a:pt x="603" y="1186"/>
                      <a:pt x="625" y="1164"/>
                      <a:pt x="608" y="1139"/>
                    </a:cubicBezTo>
                    <a:cubicBezTo>
                      <a:pt x="348" y="796"/>
                      <a:pt x="259" y="429"/>
                      <a:pt x="106" y="39"/>
                    </a:cubicBezTo>
                    <a:cubicBezTo>
                      <a:pt x="96" y="12"/>
                      <a:pt x="76" y="1"/>
                      <a:pt x="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g11e770b0bd5_0_2047"/>
              <p:cNvSpPr/>
              <p:nvPr/>
            </p:nvSpPr>
            <p:spPr>
              <a:xfrm>
                <a:off x="8651310" y="4988088"/>
                <a:ext cx="37549" cy="176118"/>
              </a:xfrm>
              <a:custGeom>
                <a:rect b="b" l="l" r="r" t="t"/>
                <a:pathLst>
                  <a:path extrusionOk="0" h="1257" w="268">
                    <a:moveTo>
                      <a:pt x="63" y="0"/>
                    </a:moveTo>
                    <a:cubicBezTo>
                      <a:pt x="32" y="0"/>
                      <a:pt x="0" y="24"/>
                      <a:pt x="7" y="63"/>
                    </a:cubicBezTo>
                    <a:cubicBezTo>
                      <a:pt x="102" y="448"/>
                      <a:pt x="96" y="856"/>
                      <a:pt x="208" y="1240"/>
                    </a:cubicBezTo>
                    <a:cubicBezTo>
                      <a:pt x="213" y="1251"/>
                      <a:pt x="225" y="1256"/>
                      <a:pt x="237" y="1256"/>
                    </a:cubicBezTo>
                    <a:cubicBezTo>
                      <a:pt x="252" y="1256"/>
                      <a:pt x="268" y="1246"/>
                      <a:pt x="268" y="1223"/>
                    </a:cubicBezTo>
                    <a:cubicBezTo>
                      <a:pt x="250" y="832"/>
                      <a:pt x="262" y="395"/>
                      <a:pt x="114" y="34"/>
                    </a:cubicBezTo>
                    <a:cubicBezTo>
                      <a:pt x="104" y="10"/>
                      <a:pt x="84" y="0"/>
                      <a:pt x="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g11e770b0bd5_0_2047"/>
              <p:cNvSpPr/>
              <p:nvPr/>
            </p:nvSpPr>
            <p:spPr>
              <a:xfrm>
                <a:off x="8681154" y="4948016"/>
                <a:ext cx="46657" cy="218572"/>
              </a:xfrm>
              <a:custGeom>
                <a:rect b="b" l="l" r="r" t="t"/>
                <a:pathLst>
                  <a:path extrusionOk="0" h="1560" w="333">
                    <a:moveTo>
                      <a:pt x="194" y="1"/>
                    </a:moveTo>
                    <a:cubicBezTo>
                      <a:pt x="168" y="1"/>
                      <a:pt x="140" y="21"/>
                      <a:pt x="143" y="54"/>
                    </a:cubicBezTo>
                    <a:cubicBezTo>
                      <a:pt x="167" y="556"/>
                      <a:pt x="167" y="1024"/>
                      <a:pt x="7" y="1509"/>
                    </a:cubicBezTo>
                    <a:cubicBezTo>
                      <a:pt x="0" y="1541"/>
                      <a:pt x="23" y="1560"/>
                      <a:pt x="46" y="1560"/>
                    </a:cubicBezTo>
                    <a:cubicBezTo>
                      <a:pt x="61" y="1560"/>
                      <a:pt x="77" y="1551"/>
                      <a:pt x="84" y="1532"/>
                    </a:cubicBezTo>
                    <a:cubicBezTo>
                      <a:pt x="267" y="1059"/>
                      <a:pt x="332" y="539"/>
                      <a:pt x="238" y="42"/>
                    </a:cubicBezTo>
                    <a:cubicBezTo>
                      <a:pt x="235" y="13"/>
                      <a:pt x="215"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g11e770b0bd5_0_2047"/>
              <p:cNvSpPr/>
              <p:nvPr/>
            </p:nvSpPr>
            <p:spPr>
              <a:xfrm>
                <a:off x="8677511" y="4994533"/>
                <a:ext cx="86308" cy="174157"/>
              </a:xfrm>
              <a:custGeom>
                <a:rect b="b" l="l" r="r" t="t"/>
                <a:pathLst>
                  <a:path extrusionOk="0" h="1243" w="616">
                    <a:moveTo>
                      <a:pt x="560" y="0"/>
                    </a:moveTo>
                    <a:cubicBezTo>
                      <a:pt x="535" y="0"/>
                      <a:pt x="509" y="14"/>
                      <a:pt x="500" y="41"/>
                    </a:cubicBezTo>
                    <a:cubicBezTo>
                      <a:pt x="418" y="437"/>
                      <a:pt x="435" y="922"/>
                      <a:pt x="45" y="1165"/>
                    </a:cubicBezTo>
                    <a:cubicBezTo>
                      <a:pt x="1" y="1189"/>
                      <a:pt x="22" y="1243"/>
                      <a:pt x="61" y="1243"/>
                    </a:cubicBezTo>
                    <a:cubicBezTo>
                      <a:pt x="69" y="1243"/>
                      <a:pt x="78" y="1241"/>
                      <a:pt x="86" y="1236"/>
                    </a:cubicBezTo>
                    <a:cubicBezTo>
                      <a:pt x="489" y="1011"/>
                      <a:pt x="583" y="485"/>
                      <a:pt x="613" y="53"/>
                    </a:cubicBezTo>
                    <a:cubicBezTo>
                      <a:pt x="616" y="18"/>
                      <a:pt x="589"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g11e770b0bd5_0_2047"/>
              <p:cNvSpPr/>
              <p:nvPr/>
            </p:nvSpPr>
            <p:spPr>
              <a:xfrm>
                <a:off x="8905051" y="4337696"/>
                <a:ext cx="111107" cy="938877"/>
              </a:xfrm>
              <a:custGeom>
                <a:rect b="b" l="l" r="r" t="t"/>
                <a:pathLst>
                  <a:path extrusionOk="0" h="6701" w="793">
                    <a:moveTo>
                      <a:pt x="477" y="1"/>
                    </a:moveTo>
                    <a:cubicBezTo>
                      <a:pt x="447" y="1"/>
                      <a:pt x="417" y="21"/>
                      <a:pt x="420" y="57"/>
                    </a:cubicBezTo>
                    <a:cubicBezTo>
                      <a:pt x="597" y="1429"/>
                      <a:pt x="379" y="2677"/>
                      <a:pt x="183" y="4037"/>
                    </a:cubicBezTo>
                    <a:cubicBezTo>
                      <a:pt x="71" y="4812"/>
                      <a:pt x="0" y="6048"/>
                      <a:pt x="544" y="6693"/>
                    </a:cubicBezTo>
                    <a:cubicBezTo>
                      <a:pt x="550" y="6698"/>
                      <a:pt x="557" y="6700"/>
                      <a:pt x="564" y="6700"/>
                    </a:cubicBezTo>
                    <a:cubicBezTo>
                      <a:pt x="588" y="6700"/>
                      <a:pt x="616" y="6674"/>
                      <a:pt x="597" y="6651"/>
                    </a:cubicBezTo>
                    <a:cubicBezTo>
                      <a:pt x="302" y="6231"/>
                      <a:pt x="272" y="5563"/>
                      <a:pt x="254" y="5066"/>
                    </a:cubicBezTo>
                    <a:cubicBezTo>
                      <a:pt x="231" y="4445"/>
                      <a:pt x="355" y="3824"/>
                      <a:pt x="461" y="3221"/>
                    </a:cubicBezTo>
                    <a:cubicBezTo>
                      <a:pt x="633" y="2186"/>
                      <a:pt x="793" y="1074"/>
                      <a:pt x="532" y="39"/>
                    </a:cubicBezTo>
                    <a:cubicBezTo>
                      <a:pt x="525" y="13"/>
                      <a:pt x="501" y="1"/>
                      <a:pt x="4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g11e770b0bd5_0_2047"/>
              <p:cNvSpPr/>
              <p:nvPr/>
            </p:nvSpPr>
            <p:spPr>
              <a:xfrm>
                <a:off x="8929851" y="4549543"/>
                <a:ext cx="46376" cy="167151"/>
              </a:xfrm>
              <a:custGeom>
                <a:rect b="b" l="l" r="r" t="t"/>
                <a:pathLst>
                  <a:path extrusionOk="0" h="1193" w="331">
                    <a:moveTo>
                      <a:pt x="134" y="1"/>
                    </a:moveTo>
                    <a:cubicBezTo>
                      <a:pt x="108" y="1"/>
                      <a:pt x="83" y="16"/>
                      <a:pt x="77" y="53"/>
                    </a:cubicBezTo>
                    <a:cubicBezTo>
                      <a:pt x="1" y="372"/>
                      <a:pt x="1" y="952"/>
                      <a:pt x="273" y="1183"/>
                    </a:cubicBezTo>
                    <a:cubicBezTo>
                      <a:pt x="279" y="1189"/>
                      <a:pt x="287" y="1192"/>
                      <a:pt x="294" y="1192"/>
                    </a:cubicBezTo>
                    <a:cubicBezTo>
                      <a:pt x="313" y="1192"/>
                      <a:pt x="330" y="1174"/>
                      <a:pt x="326" y="1153"/>
                    </a:cubicBezTo>
                    <a:cubicBezTo>
                      <a:pt x="296" y="970"/>
                      <a:pt x="225" y="798"/>
                      <a:pt x="208" y="603"/>
                    </a:cubicBezTo>
                    <a:cubicBezTo>
                      <a:pt x="190" y="426"/>
                      <a:pt x="225" y="242"/>
                      <a:pt x="208" y="65"/>
                    </a:cubicBezTo>
                    <a:cubicBezTo>
                      <a:pt x="204" y="25"/>
                      <a:pt x="168" y="1"/>
                      <a:pt x="1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g11e770b0bd5_0_2047"/>
              <p:cNvSpPr/>
              <p:nvPr/>
            </p:nvSpPr>
            <p:spPr>
              <a:xfrm>
                <a:off x="8876889" y="4551785"/>
                <a:ext cx="97797" cy="167291"/>
              </a:xfrm>
              <a:custGeom>
                <a:rect b="b" l="l" r="r" t="t"/>
                <a:pathLst>
                  <a:path extrusionOk="0" h="1194" w="698">
                    <a:moveTo>
                      <a:pt x="178" y="1"/>
                    </a:moveTo>
                    <a:cubicBezTo>
                      <a:pt x="156" y="1"/>
                      <a:pt x="132" y="13"/>
                      <a:pt x="118" y="37"/>
                    </a:cubicBezTo>
                    <a:cubicBezTo>
                      <a:pt x="0" y="226"/>
                      <a:pt x="118" y="623"/>
                      <a:pt x="189" y="806"/>
                    </a:cubicBezTo>
                    <a:cubicBezTo>
                      <a:pt x="248" y="976"/>
                      <a:pt x="397" y="1193"/>
                      <a:pt x="598" y="1193"/>
                    </a:cubicBezTo>
                    <a:cubicBezTo>
                      <a:pt x="620" y="1193"/>
                      <a:pt x="644" y="1190"/>
                      <a:pt x="668" y="1184"/>
                    </a:cubicBezTo>
                    <a:cubicBezTo>
                      <a:pt x="698" y="1179"/>
                      <a:pt x="698" y="1131"/>
                      <a:pt x="662" y="1113"/>
                    </a:cubicBezTo>
                    <a:cubicBezTo>
                      <a:pt x="432" y="1037"/>
                      <a:pt x="349" y="865"/>
                      <a:pt x="284" y="634"/>
                    </a:cubicBezTo>
                    <a:cubicBezTo>
                      <a:pt x="254" y="522"/>
                      <a:pt x="237" y="404"/>
                      <a:pt x="237" y="285"/>
                    </a:cubicBezTo>
                    <a:cubicBezTo>
                      <a:pt x="237" y="209"/>
                      <a:pt x="254" y="126"/>
                      <a:pt x="237" y="49"/>
                    </a:cubicBezTo>
                    <a:cubicBezTo>
                      <a:pt x="230" y="17"/>
                      <a:pt x="205"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g11e770b0bd5_0_2047"/>
              <p:cNvSpPr/>
              <p:nvPr/>
            </p:nvSpPr>
            <p:spPr>
              <a:xfrm>
                <a:off x="8816361" y="4583870"/>
                <a:ext cx="162528" cy="154261"/>
              </a:xfrm>
              <a:custGeom>
                <a:rect b="b" l="l" r="r" t="t"/>
                <a:pathLst>
                  <a:path extrusionOk="0" h="1101" w="1160">
                    <a:moveTo>
                      <a:pt x="170" y="1"/>
                    </a:moveTo>
                    <a:cubicBezTo>
                      <a:pt x="143" y="1"/>
                      <a:pt x="115" y="17"/>
                      <a:pt x="101" y="51"/>
                    </a:cubicBezTo>
                    <a:cubicBezTo>
                      <a:pt x="0" y="305"/>
                      <a:pt x="184" y="606"/>
                      <a:pt x="343" y="790"/>
                    </a:cubicBezTo>
                    <a:cubicBezTo>
                      <a:pt x="508" y="965"/>
                      <a:pt x="759" y="1100"/>
                      <a:pt x="1001" y="1100"/>
                    </a:cubicBezTo>
                    <a:cubicBezTo>
                      <a:pt x="1037" y="1100"/>
                      <a:pt x="1072" y="1097"/>
                      <a:pt x="1106" y="1091"/>
                    </a:cubicBezTo>
                    <a:cubicBezTo>
                      <a:pt x="1159" y="1080"/>
                      <a:pt x="1159" y="997"/>
                      <a:pt x="1112" y="997"/>
                    </a:cubicBezTo>
                    <a:cubicBezTo>
                      <a:pt x="876" y="961"/>
                      <a:pt x="680" y="879"/>
                      <a:pt x="491" y="719"/>
                    </a:cubicBezTo>
                    <a:cubicBezTo>
                      <a:pt x="284" y="530"/>
                      <a:pt x="255" y="323"/>
                      <a:pt x="237" y="62"/>
                    </a:cubicBezTo>
                    <a:cubicBezTo>
                      <a:pt x="231" y="22"/>
                      <a:pt x="201" y="1"/>
                      <a:pt x="1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g11e770b0bd5_0_2047"/>
              <p:cNvSpPr/>
              <p:nvPr/>
            </p:nvSpPr>
            <p:spPr>
              <a:xfrm>
                <a:off x="8965439" y="4553186"/>
                <a:ext cx="100459" cy="169253"/>
              </a:xfrm>
              <a:custGeom>
                <a:rect b="b" l="l" r="r" t="t"/>
                <a:pathLst>
                  <a:path extrusionOk="0" h="1208" w="717">
                    <a:moveTo>
                      <a:pt x="650" y="1"/>
                    </a:moveTo>
                    <a:cubicBezTo>
                      <a:pt x="629" y="1"/>
                      <a:pt x="609" y="10"/>
                      <a:pt x="598" y="33"/>
                    </a:cubicBezTo>
                    <a:cubicBezTo>
                      <a:pt x="421" y="382"/>
                      <a:pt x="521" y="1003"/>
                      <a:pt x="42" y="1109"/>
                    </a:cubicBezTo>
                    <a:cubicBezTo>
                      <a:pt x="1" y="1127"/>
                      <a:pt x="1" y="1186"/>
                      <a:pt x="42" y="1192"/>
                    </a:cubicBezTo>
                    <a:cubicBezTo>
                      <a:pt x="74" y="1202"/>
                      <a:pt x="105" y="1207"/>
                      <a:pt x="134" y="1207"/>
                    </a:cubicBezTo>
                    <a:cubicBezTo>
                      <a:pt x="531" y="1207"/>
                      <a:pt x="711" y="332"/>
                      <a:pt x="716" y="63"/>
                    </a:cubicBezTo>
                    <a:cubicBezTo>
                      <a:pt x="716" y="26"/>
                      <a:pt x="683" y="1"/>
                      <a:pt x="6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g11e770b0bd5_0_2047"/>
              <p:cNvSpPr/>
              <p:nvPr/>
            </p:nvSpPr>
            <p:spPr>
              <a:xfrm>
                <a:off x="8954090" y="4560612"/>
                <a:ext cx="182283" cy="180041"/>
              </a:xfrm>
              <a:custGeom>
                <a:rect b="b" l="l" r="r" t="t"/>
                <a:pathLst>
                  <a:path extrusionOk="0" h="1285" w="1301">
                    <a:moveTo>
                      <a:pt x="1241" y="0"/>
                    </a:moveTo>
                    <a:cubicBezTo>
                      <a:pt x="1215" y="0"/>
                      <a:pt x="1186" y="15"/>
                      <a:pt x="1170" y="45"/>
                    </a:cubicBezTo>
                    <a:cubicBezTo>
                      <a:pt x="1069" y="311"/>
                      <a:pt x="1046" y="566"/>
                      <a:pt x="857" y="784"/>
                    </a:cubicBezTo>
                    <a:cubicBezTo>
                      <a:pt x="655" y="1009"/>
                      <a:pt x="330" y="1092"/>
                      <a:pt x="58" y="1186"/>
                    </a:cubicBezTo>
                    <a:cubicBezTo>
                      <a:pt x="0" y="1208"/>
                      <a:pt x="17" y="1285"/>
                      <a:pt x="64" y="1285"/>
                    </a:cubicBezTo>
                    <a:cubicBezTo>
                      <a:pt x="69" y="1285"/>
                      <a:pt x="75" y="1284"/>
                      <a:pt x="82" y="1281"/>
                    </a:cubicBezTo>
                    <a:cubicBezTo>
                      <a:pt x="395" y="1192"/>
                      <a:pt x="709" y="1121"/>
                      <a:pt x="957" y="891"/>
                    </a:cubicBezTo>
                    <a:cubicBezTo>
                      <a:pt x="1170" y="696"/>
                      <a:pt x="1294" y="341"/>
                      <a:pt x="1300" y="63"/>
                    </a:cubicBezTo>
                    <a:cubicBezTo>
                      <a:pt x="1300" y="21"/>
                      <a:pt x="1272" y="0"/>
                      <a:pt x="12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g11e770b0bd5_0_2047"/>
              <p:cNvSpPr/>
              <p:nvPr/>
            </p:nvSpPr>
            <p:spPr>
              <a:xfrm>
                <a:off x="8891741" y="4782967"/>
                <a:ext cx="46376" cy="149637"/>
              </a:xfrm>
              <a:custGeom>
                <a:rect b="b" l="l" r="r" t="t"/>
                <a:pathLst>
                  <a:path extrusionOk="0" h="1068" w="331">
                    <a:moveTo>
                      <a:pt x="131" y="0"/>
                    </a:moveTo>
                    <a:cubicBezTo>
                      <a:pt x="104" y="0"/>
                      <a:pt x="78" y="15"/>
                      <a:pt x="66" y="49"/>
                    </a:cubicBezTo>
                    <a:cubicBezTo>
                      <a:pt x="0" y="220"/>
                      <a:pt x="24" y="439"/>
                      <a:pt x="42" y="617"/>
                    </a:cubicBezTo>
                    <a:cubicBezTo>
                      <a:pt x="60" y="759"/>
                      <a:pt x="89" y="989"/>
                      <a:pt x="231" y="1060"/>
                    </a:cubicBezTo>
                    <a:cubicBezTo>
                      <a:pt x="239" y="1065"/>
                      <a:pt x="248" y="1068"/>
                      <a:pt x="257" y="1068"/>
                    </a:cubicBezTo>
                    <a:cubicBezTo>
                      <a:pt x="296" y="1068"/>
                      <a:pt x="330" y="1018"/>
                      <a:pt x="296" y="983"/>
                    </a:cubicBezTo>
                    <a:cubicBezTo>
                      <a:pt x="101" y="794"/>
                      <a:pt x="154" y="321"/>
                      <a:pt x="202" y="84"/>
                    </a:cubicBezTo>
                    <a:cubicBezTo>
                      <a:pt x="209" y="32"/>
                      <a:pt x="170" y="0"/>
                      <a:pt x="1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g11e770b0bd5_0_2047"/>
              <p:cNvSpPr/>
              <p:nvPr/>
            </p:nvSpPr>
            <p:spPr>
              <a:xfrm>
                <a:off x="8831213" y="4774700"/>
                <a:ext cx="100179" cy="169533"/>
              </a:xfrm>
              <a:custGeom>
                <a:rect b="b" l="l" r="r" t="t"/>
                <a:pathLst>
                  <a:path extrusionOk="0" h="1210" w="715">
                    <a:moveTo>
                      <a:pt x="297" y="1"/>
                    </a:moveTo>
                    <a:cubicBezTo>
                      <a:pt x="279" y="1"/>
                      <a:pt x="261" y="9"/>
                      <a:pt x="249" y="25"/>
                    </a:cubicBezTo>
                    <a:cubicBezTo>
                      <a:pt x="1" y="404"/>
                      <a:pt x="285" y="995"/>
                      <a:pt x="634" y="1202"/>
                    </a:cubicBezTo>
                    <a:cubicBezTo>
                      <a:pt x="641" y="1207"/>
                      <a:pt x="649" y="1209"/>
                      <a:pt x="656" y="1209"/>
                    </a:cubicBezTo>
                    <a:cubicBezTo>
                      <a:pt x="692" y="1209"/>
                      <a:pt x="714" y="1156"/>
                      <a:pt x="675" y="1131"/>
                    </a:cubicBezTo>
                    <a:cubicBezTo>
                      <a:pt x="492" y="995"/>
                      <a:pt x="385" y="812"/>
                      <a:pt x="338" y="599"/>
                    </a:cubicBezTo>
                    <a:cubicBezTo>
                      <a:pt x="291" y="404"/>
                      <a:pt x="344" y="244"/>
                      <a:pt x="350" y="55"/>
                    </a:cubicBezTo>
                    <a:cubicBezTo>
                      <a:pt x="350" y="19"/>
                      <a:pt x="324" y="1"/>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g11e770b0bd5_0_2047"/>
              <p:cNvSpPr/>
              <p:nvPr/>
            </p:nvSpPr>
            <p:spPr>
              <a:xfrm>
                <a:off x="8817202" y="4768255"/>
                <a:ext cx="111107" cy="185085"/>
              </a:xfrm>
              <a:custGeom>
                <a:rect b="b" l="l" r="r" t="t"/>
                <a:pathLst>
                  <a:path extrusionOk="0" h="1321" w="793">
                    <a:moveTo>
                      <a:pt x="96" y="0"/>
                    </a:moveTo>
                    <a:cubicBezTo>
                      <a:pt x="61" y="0"/>
                      <a:pt x="27" y="24"/>
                      <a:pt x="24" y="71"/>
                    </a:cubicBezTo>
                    <a:cubicBezTo>
                      <a:pt x="0" y="408"/>
                      <a:pt x="95" y="763"/>
                      <a:pt x="302" y="1035"/>
                    </a:cubicBezTo>
                    <a:cubicBezTo>
                      <a:pt x="361" y="1119"/>
                      <a:pt x="550" y="1320"/>
                      <a:pt x="693" y="1320"/>
                    </a:cubicBezTo>
                    <a:cubicBezTo>
                      <a:pt x="720" y="1320"/>
                      <a:pt x="746" y="1313"/>
                      <a:pt x="769" y="1295"/>
                    </a:cubicBezTo>
                    <a:cubicBezTo>
                      <a:pt x="793" y="1278"/>
                      <a:pt x="793" y="1254"/>
                      <a:pt x="769" y="1242"/>
                    </a:cubicBezTo>
                    <a:cubicBezTo>
                      <a:pt x="621" y="1136"/>
                      <a:pt x="485" y="1065"/>
                      <a:pt x="385" y="899"/>
                    </a:cubicBezTo>
                    <a:cubicBezTo>
                      <a:pt x="213" y="657"/>
                      <a:pt x="201" y="361"/>
                      <a:pt x="172" y="71"/>
                    </a:cubicBezTo>
                    <a:cubicBezTo>
                      <a:pt x="166" y="24"/>
                      <a:pt x="130" y="0"/>
                      <a:pt x="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g11e770b0bd5_0_2047"/>
              <p:cNvSpPr/>
              <p:nvPr/>
            </p:nvSpPr>
            <p:spPr>
              <a:xfrm>
                <a:off x="8931112" y="4786750"/>
                <a:ext cx="83365" cy="149217"/>
              </a:xfrm>
              <a:custGeom>
                <a:rect b="b" l="l" r="r" t="t"/>
                <a:pathLst>
                  <a:path extrusionOk="0" h="1065" w="595">
                    <a:moveTo>
                      <a:pt x="480" y="1"/>
                    </a:moveTo>
                    <a:cubicBezTo>
                      <a:pt x="465" y="1"/>
                      <a:pt x="451" y="8"/>
                      <a:pt x="441" y="22"/>
                    </a:cubicBezTo>
                    <a:cubicBezTo>
                      <a:pt x="358" y="158"/>
                      <a:pt x="370" y="347"/>
                      <a:pt x="323" y="495"/>
                    </a:cubicBezTo>
                    <a:cubicBezTo>
                      <a:pt x="293" y="590"/>
                      <a:pt x="252" y="690"/>
                      <a:pt x="199" y="779"/>
                    </a:cubicBezTo>
                    <a:cubicBezTo>
                      <a:pt x="145" y="868"/>
                      <a:pt x="62" y="927"/>
                      <a:pt x="21" y="1004"/>
                    </a:cubicBezTo>
                    <a:cubicBezTo>
                      <a:pt x="0" y="1030"/>
                      <a:pt x="21" y="1065"/>
                      <a:pt x="46" y="1065"/>
                    </a:cubicBezTo>
                    <a:cubicBezTo>
                      <a:pt x="49" y="1065"/>
                      <a:pt x="53" y="1064"/>
                      <a:pt x="57" y="1063"/>
                    </a:cubicBezTo>
                    <a:cubicBezTo>
                      <a:pt x="228" y="1027"/>
                      <a:pt x="346" y="809"/>
                      <a:pt x="411" y="661"/>
                    </a:cubicBezTo>
                    <a:cubicBezTo>
                      <a:pt x="488" y="495"/>
                      <a:pt x="595" y="217"/>
                      <a:pt x="530" y="40"/>
                    </a:cubicBezTo>
                    <a:cubicBezTo>
                      <a:pt x="523" y="15"/>
                      <a:pt x="50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g11e770b0bd5_0_2047"/>
              <p:cNvSpPr/>
              <p:nvPr/>
            </p:nvSpPr>
            <p:spPr>
              <a:xfrm>
                <a:off x="8923266" y="4807486"/>
                <a:ext cx="146695" cy="142912"/>
              </a:xfrm>
              <a:custGeom>
                <a:rect b="b" l="l" r="r" t="t"/>
                <a:pathLst>
                  <a:path extrusionOk="0" h="1020" w="1047">
                    <a:moveTo>
                      <a:pt x="987" y="0"/>
                    </a:moveTo>
                    <a:cubicBezTo>
                      <a:pt x="974" y="0"/>
                      <a:pt x="962" y="5"/>
                      <a:pt x="952" y="16"/>
                    </a:cubicBezTo>
                    <a:cubicBezTo>
                      <a:pt x="834" y="158"/>
                      <a:pt x="763" y="359"/>
                      <a:pt x="663" y="519"/>
                    </a:cubicBezTo>
                    <a:cubicBezTo>
                      <a:pt x="555" y="678"/>
                      <a:pt x="376" y="921"/>
                      <a:pt x="164" y="921"/>
                    </a:cubicBezTo>
                    <a:cubicBezTo>
                      <a:pt x="132" y="921"/>
                      <a:pt x="99" y="916"/>
                      <a:pt x="65" y="903"/>
                    </a:cubicBezTo>
                    <a:cubicBezTo>
                      <a:pt x="60" y="900"/>
                      <a:pt x="55" y="899"/>
                      <a:pt x="51" y="899"/>
                    </a:cubicBezTo>
                    <a:cubicBezTo>
                      <a:pt x="18" y="899"/>
                      <a:pt x="0" y="964"/>
                      <a:pt x="42" y="980"/>
                    </a:cubicBezTo>
                    <a:cubicBezTo>
                      <a:pt x="99" y="1007"/>
                      <a:pt x="155" y="1019"/>
                      <a:pt x="208" y="1019"/>
                    </a:cubicBezTo>
                    <a:cubicBezTo>
                      <a:pt x="375" y="1019"/>
                      <a:pt x="522" y="903"/>
                      <a:pt x="639" y="773"/>
                    </a:cubicBezTo>
                    <a:cubicBezTo>
                      <a:pt x="745" y="666"/>
                      <a:pt x="822" y="530"/>
                      <a:pt x="899" y="400"/>
                    </a:cubicBezTo>
                    <a:cubicBezTo>
                      <a:pt x="958" y="294"/>
                      <a:pt x="1041" y="176"/>
                      <a:pt x="1047" y="51"/>
                    </a:cubicBezTo>
                    <a:cubicBezTo>
                      <a:pt x="1047" y="23"/>
                      <a:pt x="1016" y="0"/>
                      <a:pt x="9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g11e770b0bd5_0_2047"/>
              <p:cNvSpPr/>
              <p:nvPr/>
            </p:nvSpPr>
            <p:spPr>
              <a:xfrm>
                <a:off x="8912337" y="4838450"/>
                <a:ext cx="192231" cy="128341"/>
              </a:xfrm>
              <a:custGeom>
                <a:rect b="b" l="l" r="r" t="t"/>
                <a:pathLst>
                  <a:path extrusionOk="0" h="916" w="1372">
                    <a:moveTo>
                      <a:pt x="1297" y="1"/>
                    </a:moveTo>
                    <a:cubicBezTo>
                      <a:pt x="1279" y="1"/>
                      <a:pt x="1261" y="10"/>
                      <a:pt x="1249" y="31"/>
                    </a:cubicBezTo>
                    <a:cubicBezTo>
                      <a:pt x="1052" y="396"/>
                      <a:pt x="768" y="798"/>
                      <a:pt x="354" y="798"/>
                    </a:cubicBezTo>
                    <a:cubicBezTo>
                      <a:pt x="271" y="798"/>
                      <a:pt x="183" y="782"/>
                      <a:pt x="90" y="747"/>
                    </a:cubicBezTo>
                    <a:cubicBezTo>
                      <a:pt x="84" y="745"/>
                      <a:pt x="78" y="743"/>
                      <a:pt x="72" y="743"/>
                    </a:cubicBezTo>
                    <a:cubicBezTo>
                      <a:pt x="24" y="743"/>
                      <a:pt x="0" y="826"/>
                      <a:pt x="43" y="842"/>
                    </a:cubicBezTo>
                    <a:cubicBezTo>
                      <a:pt x="148" y="892"/>
                      <a:pt x="261" y="915"/>
                      <a:pt x="374" y="915"/>
                    </a:cubicBezTo>
                    <a:cubicBezTo>
                      <a:pt x="830" y="915"/>
                      <a:pt x="1296" y="540"/>
                      <a:pt x="1367" y="85"/>
                    </a:cubicBezTo>
                    <a:cubicBezTo>
                      <a:pt x="1371" y="37"/>
                      <a:pt x="1333"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91" name="Google Shape;491;g11e770b0bd5_0_2047"/>
          <p:cNvSpPr txBox="1"/>
          <p:nvPr>
            <p:ph type="title"/>
          </p:nvPr>
        </p:nvSpPr>
        <p:spPr>
          <a:xfrm>
            <a:off x="713225" y="521225"/>
            <a:ext cx="7717500" cy="6948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492" name="Google Shape;492;g11e770b0bd5_0_2047"/>
          <p:cNvSpPr txBox="1"/>
          <p:nvPr>
            <p:ph idx="1" type="subTitle"/>
          </p:nvPr>
        </p:nvSpPr>
        <p:spPr>
          <a:xfrm>
            <a:off x="713225" y="2155052"/>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93" name="Google Shape;493;g11e770b0bd5_0_2047"/>
          <p:cNvSpPr txBox="1"/>
          <p:nvPr>
            <p:ph idx="2" type="subTitle"/>
          </p:nvPr>
        </p:nvSpPr>
        <p:spPr>
          <a:xfrm>
            <a:off x="713225" y="164007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94" name="Google Shape;494;g11e770b0bd5_0_2047"/>
          <p:cNvSpPr txBox="1"/>
          <p:nvPr>
            <p:ph idx="3" type="subTitle"/>
          </p:nvPr>
        </p:nvSpPr>
        <p:spPr>
          <a:xfrm>
            <a:off x="3429000" y="2155058"/>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95" name="Google Shape;495;g11e770b0bd5_0_2047"/>
          <p:cNvSpPr txBox="1"/>
          <p:nvPr>
            <p:ph idx="4" type="subTitle"/>
          </p:nvPr>
        </p:nvSpPr>
        <p:spPr>
          <a:xfrm>
            <a:off x="3429000" y="164007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96" name="Google Shape;496;g11e770b0bd5_0_2047"/>
          <p:cNvSpPr txBox="1"/>
          <p:nvPr>
            <p:ph idx="5" type="subTitle"/>
          </p:nvPr>
        </p:nvSpPr>
        <p:spPr>
          <a:xfrm>
            <a:off x="6144775" y="2152904"/>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97" name="Google Shape;497;g11e770b0bd5_0_2047"/>
          <p:cNvSpPr txBox="1"/>
          <p:nvPr>
            <p:ph idx="6" type="subTitle"/>
          </p:nvPr>
        </p:nvSpPr>
        <p:spPr>
          <a:xfrm>
            <a:off x="6144775" y="1637919"/>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98" name="Google Shape;498;g11e770b0bd5_0_2047"/>
          <p:cNvSpPr txBox="1"/>
          <p:nvPr>
            <p:ph idx="7" type="subTitle"/>
          </p:nvPr>
        </p:nvSpPr>
        <p:spPr>
          <a:xfrm>
            <a:off x="713225" y="3307202"/>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99" name="Google Shape;499;g11e770b0bd5_0_2047"/>
          <p:cNvSpPr txBox="1"/>
          <p:nvPr>
            <p:ph idx="8" type="subTitle"/>
          </p:nvPr>
        </p:nvSpPr>
        <p:spPr>
          <a:xfrm>
            <a:off x="713225" y="2792217"/>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00" name="Google Shape;500;g11e770b0bd5_0_2047"/>
          <p:cNvSpPr txBox="1"/>
          <p:nvPr>
            <p:ph idx="9" type="subTitle"/>
          </p:nvPr>
        </p:nvSpPr>
        <p:spPr>
          <a:xfrm>
            <a:off x="3429000" y="3307202"/>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01" name="Google Shape;501;g11e770b0bd5_0_2047"/>
          <p:cNvSpPr txBox="1"/>
          <p:nvPr>
            <p:ph idx="13" type="subTitle"/>
          </p:nvPr>
        </p:nvSpPr>
        <p:spPr>
          <a:xfrm>
            <a:off x="3429000" y="2792217"/>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02" name="Google Shape;502;g11e770b0bd5_0_2047"/>
          <p:cNvSpPr txBox="1"/>
          <p:nvPr>
            <p:ph idx="14" type="subTitle"/>
          </p:nvPr>
        </p:nvSpPr>
        <p:spPr>
          <a:xfrm>
            <a:off x="6144775" y="3305048"/>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03" name="Google Shape;503;g11e770b0bd5_0_2047"/>
          <p:cNvSpPr txBox="1"/>
          <p:nvPr>
            <p:ph idx="15" type="subTitle"/>
          </p:nvPr>
        </p:nvSpPr>
        <p:spPr>
          <a:xfrm>
            <a:off x="6144775" y="279006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504" name="Google Shape;504;g11e770b0bd5_0_2047"/>
          <p:cNvGrpSpPr/>
          <p:nvPr/>
        </p:nvGrpSpPr>
        <p:grpSpPr>
          <a:xfrm>
            <a:off x="7095978" y="4350845"/>
            <a:ext cx="1174134" cy="1370225"/>
            <a:chOff x="3541250" y="4060075"/>
            <a:chExt cx="121850" cy="142200"/>
          </a:xfrm>
        </p:grpSpPr>
        <p:sp>
          <p:nvSpPr>
            <p:cNvPr id="505" name="Google Shape;505;g11e770b0bd5_0_2047"/>
            <p:cNvSpPr/>
            <p:nvPr/>
          </p:nvSpPr>
          <p:spPr>
            <a:xfrm>
              <a:off x="3577475" y="4069450"/>
              <a:ext cx="39800" cy="132825"/>
            </a:xfrm>
            <a:custGeom>
              <a:rect b="b" l="l" r="r" t="t"/>
              <a:pathLst>
                <a:path extrusionOk="0" h="5313" w="1592">
                  <a:moveTo>
                    <a:pt x="1177" y="0"/>
                  </a:moveTo>
                  <a:cubicBezTo>
                    <a:pt x="1092" y="0"/>
                    <a:pt x="998" y="82"/>
                    <a:pt x="1030" y="184"/>
                  </a:cubicBezTo>
                  <a:cubicBezTo>
                    <a:pt x="1302" y="1077"/>
                    <a:pt x="982" y="1899"/>
                    <a:pt x="598" y="2703"/>
                  </a:cubicBezTo>
                  <a:cubicBezTo>
                    <a:pt x="213" y="3507"/>
                    <a:pt x="1" y="4383"/>
                    <a:pt x="219" y="5258"/>
                  </a:cubicBezTo>
                  <a:cubicBezTo>
                    <a:pt x="231" y="5296"/>
                    <a:pt x="259" y="5312"/>
                    <a:pt x="289" y="5312"/>
                  </a:cubicBezTo>
                  <a:cubicBezTo>
                    <a:pt x="338" y="5312"/>
                    <a:pt x="392" y="5269"/>
                    <a:pt x="385" y="5211"/>
                  </a:cubicBezTo>
                  <a:cubicBezTo>
                    <a:pt x="213" y="4087"/>
                    <a:pt x="746" y="3223"/>
                    <a:pt x="1136" y="2230"/>
                  </a:cubicBezTo>
                  <a:cubicBezTo>
                    <a:pt x="1396" y="1562"/>
                    <a:pt x="1591" y="751"/>
                    <a:pt x="1284" y="71"/>
                  </a:cubicBezTo>
                  <a:cubicBezTo>
                    <a:pt x="1262" y="21"/>
                    <a:pt x="1221" y="0"/>
                    <a:pt x="11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g11e770b0bd5_0_2047"/>
            <p:cNvSpPr/>
            <p:nvPr/>
          </p:nvSpPr>
          <p:spPr>
            <a:xfrm>
              <a:off x="3542000" y="4094250"/>
              <a:ext cx="46750" cy="81825"/>
            </a:xfrm>
            <a:custGeom>
              <a:rect b="b" l="l" r="r" t="t"/>
              <a:pathLst>
                <a:path extrusionOk="0" h="3273" w="1870">
                  <a:moveTo>
                    <a:pt x="174" y="0"/>
                  </a:moveTo>
                  <a:cubicBezTo>
                    <a:pt x="116" y="0"/>
                    <a:pt x="57" y="50"/>
                    <a:pt x="53" y="114"/>
                  </a:cubicBezTo>
                  <a:cubicBezTo>
                    <a:pt x="0" y="652"/>
                    <a:pt x="751" y="1060"/>
                    <a:pt x="1100" y="1350"/>
                  </a:cubicBezTo>
                  <a:cubicBezTo>
                    <a:pt x="1686" y="1829"/>
                    <a:pt x="1491" y="2569"/>
                    <a:pt x="1656" y="3219"/>
                  </a:cubicBezTo>
                  <a:cubicBezTo>
                    <a:pt x="1666" y="3256"/>
                    <a:pt x="1695" y="3273"/>
                    <a:pt x="1725" y="3273"/>
                  </a:cubicBezTo>
                  <a:cubicBezTo>
                    <a:pt x="1767" y="3273"/>
                    <a:pt x="1812" y="3241"/>
                    <a:pt x="1816" y="3190"/>
                  </a:cubicBezTo>
                  <a:cubicBezTo>
                    <a:pt x="1863" y="2610"/>
                    <a:pt x="1869" y="1977"/>
                    <a:pt x="1579" y="1457"/>
                  </a:cubicBezTo>
                  <a:cubicBezTo>
                    <a:pt x="1449" y="1214"/>
                    <a:pt x="1165" y="1049"/>
                    <a:pt x="952" y="883"/>
                  </a:cubicBezTo>
                  <a:cubicBezTo>
                    <a:pt x="633" y="641"/>
                    <a:pt x="450" y="404"/>
                    <a:pt x="260" y="55"/>
                  </a:cubicBezTo>
                  <a:cubicBezTo>
                    <a:pt x="239" y="16"/>
                    <a:pt x="207" y="0"/>
                    <a:pt x="1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g11e770b0bd5_0_2047"/>
            <p:cNvSpPr/>
            <p:nvPr/>
          </p:nvSpPr>
          <p:spPr>
            <a:xfrm>
              <a:off x="3582300" y="4087375"/>
              <a:ext cx="65250" cy="91550"/>
            </a:xfrm>
            <a:custGeom>
              <a:rect b="b" l="l" r="r" t="t"/>
              <a:pathLst>
                <a:path extrusionOk="0" h="3662" w="2610">
                  <a:moveTo>
                    <a:pt x="2487" y="1"/>
                  </a:moveTo>
                  <a:cubicBezTo>
                    <a:pt x="2447" y="1"/>
                    <a:pt x="2407" y="17"/>
                    <a:pt x="2386" y="52"/>
                  </a:cubicBezTo>
                  <a:cubicBezTo>
                    <a:pt x="2215" y="354"/>
                    <a:pt x="2108" y="673"/>
                    <a:pt x="1937" y="975"/>
                  </a:cubicBezTo>
                  <a:cubicBezTo>
                    <a:pt x="1736" y="1306"/>
                    <a:pt x="1469" y="1602"/>
                    <a:pt x="1203" y="1891"/>
                  </a:cubicBezTo>
                  <a:cubicBezTo>
                    <a:pt x="754" y="2370"/>
                    <a:pt x="115" y="2867"/>
                    <a:pt x="15" y="3559"/>
                  </a:cubicBezTo>
                  <a:cubicBezTo>
                    <a:pt x="0" y="3623"/>
                    <a:pt x="46" y="3661"/>
                    <a:pt x="92" y="3661"/>
                  </a:cubicBezTo>
                  <a:cubicBezTo>
                    <a:pt x="123" y="3661"/>
                    <a:pt x="154" y="3644"/>
                    <a:pt x="168" y="3606"/>
                  </a:cubicBezTo>
                  <a:cubicBezTo>
                    <a:pt x="434" y="2891"/>
                    <a:pt x="1168" y="2376"/>
                    <a:pt x="1665" y="1826"/>
                  </a:cubicBezTo>
                  <a:cubicBezTo>
                    <a:pt x="2084" y="1353"/>
                    <a:pt x="2522" y="750"/>
                    <a:pt x="2599" y="111"/>
                  </a:cubicBezTo>
                  <a:cubicBezTo>
                    <a:pt x="2610" y="40"/>
                    <a:pt x="2549" y="1"/>
                    <a:pt x="24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g11e770b0bd5_0_2047"/>
            <p:cNvSpPr/>
            <p:nvPr/>
          </p:nvSpPr>
          <p:spPr>
            <a:xfrm>
              <a:off x="3555900" y="4097200"/>
              <a:ext cx="13175" cy="14700"/>
            </a:xfrm>
            <a:custGeom>
              <a:rect b="b" l="l" r="r" t="t"/>
              <a:pathLst>
                <a:path extrusionOk="0" h="588" w="527">
                  <a:moveTo>
                    <a:pt x="211" y="1"/>
                  </a:moveTo>
                  <a:cubicBezTo>
                    <a:pt x="51" y="1"/>
                    <a:pt x="12" y="489"/>
                    <a:pt x="0" y="546"/>
                  </a:cubicBezTo>
                  <a:lnTo>
                    <a:pt x="41" y="588"/>
                  </a:lnTo>
                  <a:cubicBezTo>
                    <a:pt x="83" y="534"/>
                    <a:pt x="526" y="32"/>
                    <a:pt x="225" y="2"/>
                  </a:cubicBezTo>
                  <a:cubicBezTo>
                    <a:pt x="220" y="1"/>
                    <a:pt x="215" y="1"/>
                    <a:pt x="2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g11e770b0bd5_0_2047"/>
            <p:cNvSpPr/>
            <p:nvPr/>
          </p:nvSpPr>
          <p:spPr>
            <a:xfrm>
              <a:off x="3553525" y="4094300"/>
              <a:ext cx="14800" cy="19975"/>
            </a:xfrm>
            <a:custGeom>
              <a:rect b="b" l="l" r="r" t="t"/>
              <a:pathLst>
                <a:path extrusionOk="0" h="799" w="592">
                  <a:moveTo>
                    <a:pt x="305" y="203"/>
                  </a:moveTo>
                  <a:lnTo>
                    <a:pt x="305" y="203"/>
                  </a:lnTo>
                  <a:cubicBezTo>
                    <a:pt x="306" y="203"/>
                    <a:pt x="308" y="207"/>
                    <a:pt x="308" y="217"/>
                  </a:cubicBezTo>
                  <a:lnTo>
                    <a:pt x="308" y="217"/>
                  </a:lnTo>
                  <a:cubicBezTo>
                    <a:pt x="303" y="209"/>
                    <a:pt x="304" y="203"/>
                    <a:pt x="305" y="203"/>
                  </a:cubicBezTo>
                  <a:close/>
                  <a:moveTo>
                    <a:pt x="314" y="219"/>
                  </a:moveTo>
                  <a:cubicBezTo>
                    <a:pt x="313" y="220"/>
                    <a:pt x="312" y="220"/>
                    <a:pt x="311" y="221"/>
                  </a:cubicBezTo>
                  <a:lnTo>
                    <a:pt x="311" y="221"/>
                  </a:lnTo>
                  <a:cubicBezTo>
                    <a:pt x="311" y="221"/>
                    <a:pt x="311" y="221"/>
                    <a:pt x="311" y="221"/>
                  </a:cubicBezTo>
                  <a:lnTo>
                    <a:pt x="311" y="221"/>
                  </a:lnTo>
                  <a:cubicBezTo>
                    <a:pt x="312" y="220"/>
                    <a:pt x="313" y="219"/>
                    <a:pt x="314" y="219"/>
                  </a:cubicBezTo>
                  <a:close/>
                  <a:moveTo>
                    <a:pt x="306" y="224"/>
                  </a:moveTo>
                  <a:lnTo>
                    <a:pt x="306" y="224"/>
                  </a:lnTo>
                  <a:cubicBezTo>
                    <a:pt x="302" y="240"/>
                    <a:pt x="300" y="257"/>
                    <a:pt x="284" y="278"/>
                  </a:cubicBezTo>
                  <a:cubicBezTo>
                    <a:pt x="272" y="302"/>
                    <a:pt x="259" y="327"/>
                    <a:pt x="245" y="351"/>
                  </a:cubicBezTo>
                  <a:lnTo>
                    <a:pt x="245" y="351"/>
                  </a:lnTo>
                  <a:cubicBezTo>
                    <a:pt x="254" y="321"/>
                    <a:pt x="265" y="293"/>
                    <a:pt x="278" y="266"/>
                  </a:cubicBezTo>
                  <a:cubicBezTo>
                    <a:pt x="283" y="246"/>
                    <a:pt x="293" y="234"/>
                    <a:pt x="306" y="224"/>
                  </a:cubicBezTo>
                  <a:close/>
                  <a:moveTo>
                    <a:pt x="322" y="0"/>
                  </a:moveTo>
                  <a:cubicBezTo>
                    <a:pt x="209" y="0"/>
                    <a:pt x="118" y="119"/>
                    <a:pt x="77" y="230"/>
                  </a:cubicBezTo>
                  <a:cubicBezTo>
                    <a:pt x="48" y="319"/>
                    <a:pt x="36" y="408"/>
                    <a:pt x="24" y="503"/>
                  </a:cubicBezTo>
                  <a:cubicBezTo>
                    <a:pt x="18" y="562"/>
                    <a:pt x="0" y="644"/>
                    <a:pt x="30" y="698"/>
                  </a:cubicBezTo>
                  <a:cubicBezTo>
                    <a:pt x="32" y="701"/>
                    <a:pt x="34" y="703"/>
                    <a:pt x="36" y="706"/>
                  </a:cubicBezTo>
                  <a:lnTo>
                    <a:pt x="36" y="706"/>
                  </a:lnTo>
                  <a:cubicBezTo>
                    <a:pt x="37" y="758"/>
                    <a:pt x="76" y="799"/>
                    <a:pt x="120" y="799"/>
                  </a:cubicBezTo>
                  <a:cubicBezTo>
                    <a:pt x="129" y="799"/>
                    <a:pt x="139" y="797"/>
                    <a:pt x="148" y="792"/>
                  </a:cubicBezTo>
                  <a:cubicBezTo>
                    <a:pt x="284" y="757"/>
                    <a:pt x="379" y="574"/>
                    <a:pt x="444" y="467"/>
                  </a:cubicBezTo>
                  <a:cubicBezTo>
                    <a:pt x="527" y="337"/>
                    <a:pt x="592" y="142"/>
                    <a:pt x="438" y="41"/>
                  </a:cubicBezTo>
                  <a:cubicBezTo>
                    <a:pt x="398" y="12"/>
                    <a:pt x="359"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g11e770b0bd5_0_2047"/>
            <p:cNvSpPr/>
            <p:nvPr/>
          </p:nvSpPr>
          <p:spPr>
            <a:xfrm>
              <a:off x="3545275" y="4117800"/>
              <a:ext cx="17000" cy="7650"/>
            </a:xfrm>
            <a:custGeom>
              <a:rect b="b" l="l" r="r" t="t"/>
              <a:pathLst>
                <a:path extrusionOk="0" h="306" w="680">
                  <a:moveTo>
                    <a:pt x="614" y="0"/>
                  </a:moveTo>
                  <a:cubicBezTo>
                    <a:pt x="549" y="0"/>
                    <a:pt x="53" y="30"/>
                    <a:pt x="23" y="178"/>
                  </a:cubicBezTo>
                  <a:cubicBezTo>
                    <a:pt x="0" y="266"/>
                    <a:pt x="103" y="306"/>
                    <a:pt x="234" y="306"/>
                  </a:cubicBezTo>
                  <a:cubicBezTo>
                    <a:pt x="409" y="306"/>
                    <a:pt x="635" y="234"/>
                    <a:pt x="679" y="113"/>
                  </a:cubicBezTo>
                  <a:lnTo>
                    <a:pt x="61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g11e770b0bd5_0_2047"/>
            <p:cNvSpPr/>
            <p:nvPr/>
          </p:nvSpPr>
          <p:spPr>
            <a:xfrm>
              <a:off x="3541250" y="4115675"/>
              <a:ext cx="25050" cy="13225"/>
            </a:xfrm>
            <a:custGeom>
              <a:rect b="b" l="l" r="r" t="t"/>
              <a:pathLst>
                <a:path extrusionOk="0" h="529" w="1002">
                  <a:moveTo>
                    <a:pt x="690" y="172"/>
                  </a:moveTo>
                  <a:cubicBezTo>
                    <a:pt x="687" y="175"/>
                    <a:pt x="684" y="177"/>
                    <a:pt x="681" y="180"/>
                  </a:cubicBezTo>
                  <a:cubicBezTo>
                    <a:pt x="627" y="221"/>
                    <a:pt x="562" y="233"/>
                    <a:pt x="503" y="251"/>
                  </a:cubicBezTo>
                  <a:cubicBezTo>
                    <a:pt x="472" y="258"/>
                    <a:pt x="437" y="261"/>
                    <a:pt x="402" y="261"/>
                  </a:cubicBezTo>
                  <a:cubicBezTo>
                    <a:pt x="380" y="261"/>
                    <a:pt x="359" y="259"/>
                    <a:pt x="339" y="257"/>
                  </a:cubicBezTo>
                  <a:lnTo>
                    <a:pt x="339" y="257"/>
                  </a:lnTo>
                  <a:cubicBezTo>
                    <a:pt x="423" y="207"/>
                    <a:pt x="560" y="200"/>
                    <a:pt x="639" y="180"/>
                  </a:cubicBezTo>
                  <a:cubicBezTo>
                    <a:pt x="652" y="177"/>
                    <a:pt x="670" y="175"/>
                    <a:pt x="690" y="172"/>
                  </a:cubicBezTo>
                  <a:close/>
                  <a:moveTo>
                    <a:pt x="300" y="288"/>
                  </a:moveTo>
                  <a:cubicBezTo>
                    <a:pt x="299" y="289"/>
                    <a:pt x="298" y="291"/>
                    <a:pt x="296" y="292"/>
                  </a:cubicBezTo>
                  <a:cubicBezTo>
                    <a:pt x="297" y="291"/>
                    <a:pt x="299" y="289"/>
                    <a:pt x="300" y="288"/>
                  </a:cubicBezTo>
                  <a:close/>
                  <a:moveTo>
                    <a:pt x="664" y="0"/>
                  </a:moveTo>
                  <a:cubicBezTo>
                    <a:pt x="559" y="0"/>
                    <a:pt x="436" y="25"/>
                    <a:pt x="385" y="32"/>
                  </a:cubicBezTo>
                  <a:cubicBezTo>
                    <a:pt x="231" y="56"/>
                    <a:pt x="1" y="150"/>
                    <a:pt x="66" y="351"/>
                  </a:cubicBezTo>
                  <a:cubicBezTo>
                    <a:pt x="106" y="475"/>
                    <a:pt x="255" y="528"/>
                    <a:pt x="420" y="528"/>
                  </a:cubicBezTo>
                  <a:cubicBezTo>
                    <a:pt x="690" y="528"/>
                    <a:pt x="1002" y="385"/>
                    <a:pt x="947" y="168"/>
                  </a:cubicBezTo>
                  <a:cubicBezTo>
                    <a:pt x="934" y="114"/>
                    <a:pt x="887" y="89"/>
                    <a:pt x="840" y="89"/>
                  </a:cubicBezTo>
                  <a:lnTo>
                    <a:pt x="840" y="89"/>
                  </a:lnTo>
                  <a:cubicBezTo>
                    <a:pt x="840" y="79"/>
                    <a:pt x="836" y="68"/>
                    <a:pt x="829" y="56"/>
                  </a:cubicBezTo>
                  <a:cubicBezTo>
                    <a:pt x="806" y="13"/>
                    <a:pt x="740" y="0"/>
                    <a:pt x="6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g11e770b0bd5_0_2047"/>
            <p:cNvSpPr/>
            <p:nvPr/>
          </p:nvSpPr>
          <p:spPr>
            <a:xfrm>
              <a:off x="3573375" y="4108400"/>
              <a:ext cx="11525" cy="17250"/>
            </a:xfrm>
            <a:custGeom>
              <a:rect b="b" l="l" r="r" t="t"/>
              <a:pathLst>
                <a:path extrusionOk="0" h="690" w="461">
                  <a:moveTo>
                    <a:pt x="185" y="1"/>
                  </a:moveTo>
                  <a:cubicBezTo>
                    <a:pt x="0" y="1"/>
                    <a:pt x="49" y="532"/>
                    <a:pt x="82" y="642"/>
                  </a:cubicBezTo>
                  <a:lnTo>
                    <a:pt x="82" y="690"/>
                  </a:lnTo>
                  <a:cubicBezTo>
                    <a:pt x="165" y="583"/>
                    <a:pt x="460" y="86"/>
                    <a:pt x="230" y="10"/>
                  </a:cubicBezTo>
                  <a:cubicBezTo>
                    <a:pt x="214" y="3"/>
                    <a:pt x="199" y="1"/>
                    <a:pt x="1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g11e770b0bd5_0_2047"/>
            <p:cNvSpPr/>
            <p:nvPr/>
          </p:nvSpPr>
          <p:spPr>
            <a:xfrm>
              <a:off x="3570400" y="4105375"/>
              <a:ext cx="19375" cy="23250"/>
            </a:xfrm>
            <a:custGeom>
              <a:rect b="b" l="l" r="r" t="t"/>
              <a:pathLst>
                <a:path extrusionOk="0" h="930" w="775">
                  <a:moveTo>
                    <a:pt x="337" y="237"/>
                  </a:moveTo>
                  <a:cubicBezTo>
                    <a:pt x="334" y="241"/>
                    <a:pt x="331" y="244"/>
                    <a:pt x="328" y="246"/>
                  </a:cubicBezTo>
                  <a:lnTo>
                    <a:pt x="328" y="246"/>
                  </a:lnTo>
                  <a:cubicBezTo>
                    <a:pt x="331" y="243"/>
                    <a:pt x="334" y="240"/>
                    <a:pt x="337" y="237"/>
                  </a:cubicBezTo>
                  <a:close/>
                  <a:moveTo>
                    <a:pt x="307" y="284"/>
                  </a:moveTo>
                  <a:cubicBezTo>
                    <a:pt x="307" y="284"/>
                    <a:pt x="307" y="284"/>
                    <a:pt x="307" y="284"/>
                  </a:cubicBezTo>
                  <a:cubicBezTo>
                    <a:pt x="307" y="310"/>
                    <a:pt x="301" y="336"/>
                    <a:pt x="292" y="361"/>
                  </a:cubicBezTo>
                  <a:lnTo>
                    <a:pt x="292" y="361"/>
                  </a:lnTo>
                  <a:cubicBezTo>
                    <a:pt x="294" y="333"/>
                    <a:pt x="299" y="307"/>
                    <a:pt x="307" y="284"/>
                  </a:cubicBezTo>
                  <a:close/>
                  <a:moveTo>
                    <a:pt x="319" y="0"/>
                  </a:moveTo>
                  <a:cubicBezTo>
                    <a:pt x="0" y="0"/>
                    <a:pt x="2" y="513"/>
                    <a:pt x="91" y="760"/>
                  </a:cubicBezTo>
                  <a:lnTo>
                    <a:pt x="91" y="760"/>
                  </a:lnTo>
                  <a:cubicBezTo>
                    <a:pt x="90" y="763"/>
                    <a:pt x="89" y="766"/>
                    <a:pt x="88" y="769"/>
                  </a:cubicBezTo>
                  <a:cubicBezTo>
                    <a:pt x="70" y="853"/>
                    <a:pt x="135" y="929"/>
                    <a:pt x="210" y="929"/>
                  </a:cubicBezTo>
                  <a:cubicBezTo>
                    <a:pt x="231" y="929"/>
                    <a:pt x="252" y="924"/>
                    <a:pt x="272" y="911"/>
                  </a:cubicBezTo>
                  <a:cubicBezTo>
                    <a:pt x="496" y="769"/>
                    <a:pt x="774"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g11e770b0bd5_0_2047"/>
            <p:cNvSpPr/>
            <p:nvPr/>
          </p:nvSpPr>
          <p:spPr>
            <a:xfrm>
              <a:off x="3560175" y="4135650"/>
              <a:ext cx="15250" cy="7625"/>
            </a:xfrm>
            <a:custGeom>
              <a:rect b="b" l="l" r="r" t="t"/>
              <a:pathLst>
                <a:path extrusionOk="0" h="305" w="610">
                  <a:moveTo>
                    <a:pt x="436" y="1"/>
                  </a:moveTo>
                  <a:cubicBezTo>
                    <a:pt x="259" y="1"/>
                    <a:pt x="7" y="69"/>
                    <a:pt x="7" y="197"/>
                  </a:cubicBezTo>
                  <a:cubicBezTo>
                    <a:pt x="1" y="275"/>
                    <a:pt x="53" y="304"/>
                    <a:pt x="128" y="304"/>
                  </a:cubicBezTo>
                  <a:cubicBezTo>
                    <a:pt x="287" y="304"/>
                    <a:pt x="550" y="178"/>
                    <a:pt x="610" y="114"/>
                  </a:cubicBezTo>
                  <a:lnTo>
                    <a:pt x="580" y="25"/>
                  </a:lnTo>
                  <a:cubicBezTo>
                    <a:pt x="550" y="9"/>
                    <a:pt x="498" y="1"/>
                    <a:pt x="4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g11e770b0bd5_0_2047"/>
            <p:cNvSpPr/>
            <p:nvPr/>
          </p:nvSpPr>
          <p:spPr>
            <a:xfrm>
              <a:off x="3555175" y="4132625"/>
              <a:ext cx="24550" cy="14425"/>
            </a:xfrm>
            <a:custGeom>
              <a:rect b="b" l="l" r="r" t="t"/>
              <a:pathLst>
                <a:path extrusionOk="0" h="577" w="982">
                  <a:moveTo>
                    <a:pt x="307" y="271"/>
                  </a:moveTo>
                  <a:lnTo>
                    <a:pt x="307" y="271"/>
                  </a:lnTo>
                  <a:cubicBezTo>
                    <a:pt x="307" y="271"/>
                    <a:pt x="308" y="271"/>
                    <a:pt x="308" y="271"/>
                  </a:cubicBezTo>
                  <a:lnTo>
                    <a:pt x="308" y="271"/>
                  </a:lnTo>
                  <a:cubicBezTo>
                    <a:pt x="308" y="271"/>
                    <a:pt x="307" y="271"/>
                    <a:pt x="307" y="271"/>
                  </a:cubicBezTo>
                  <a:close/>
                  <a:moveTo>
                    <a:pt x="351" y="328"/>
                  </a:moveTo>
                  <a:cubicBezTo>
                    <a:pt x="350" y="328"/>
                    <a:pt x="349" y="329"/>
                    <a:pt x="348" y="330"/>
                  </a:cubicBezTo>
                  <a:cubicBezTo>
                    <a:pt x="349" y="329"/>
                    <a:pt x="350" y="328"/>
                    <a:pt x="351" y="328"/>
                  </a:cubicBezTo>
                  <a:close/>
                  <a:moveTo>
                    <a:pt x="565" y="1"/>
                  </a:moveTo>
                  <a:cubicBezTo>
                    <a:pt x="302" y="1"/>
                    <a:pt x="1" y="138"/>
                    <a:pt x="70" y="401"/>
                  </a:cubicBezTo>
                  <a:cubicBezTo>
                    <a:pt x="111" y="534"/>
                    <a:pt x="229" y="577"/>
                    <a:pt x="351" y="577"/>
                  </a:cubicBezTo>
                  <a:cubicBezTo>
                    <a:pt x="407" y="577"/>
                    <a:pt x="464" y="568"/>
                    <a:pt x="514" y="555"/>
                  </a:cubicBezTo>
                  <a:cubicBezTo>
                    <a:pt x="656" y="519"/>
                    <a:pt x="904" y="436"/>
                    <a:pt x="958" y="282"/>
                  </a:cubicBezTo>
                  <a:cubicBezTo>
                    <a:pt x="982" y="207"/>
                    <a:pt x="941" y="142"/>
                    <a:pt x="880" y="115"/>
                  </a:cubicBezTo>
                  <a:lnTo>
                    <a:pt x="880" y="115"/>
                  </a:lnTo>
                  <a:cubicBezTo>
                    <a:pt x="875" y="103"/>
                    <a:pt x="868" y="91"/>
                    <a:pt x="857" y="81"/>
                  </a:cubicBezTo>
                  <a:cubicBezTo>
                    <a:pt x="790" y="27"/>
                    <a:pt x="681"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g11e770b0bd5_0_2047"/>
            <p:cNvSpPr/>
            <p:nvPr/>
          </p:nvSpPr>
          <p:spPr>
            <a:xfrm>
              <a:off x="3586125" y="4077600"/>
              <a:ext cx="20950" cy="15050"/>
            </a:xfrm>
            <a:custGeom>
              <a:rect b="b" l="l" r="r" t="t"/>
              <a:pathLst>
                <a:path extrusionOk="0" h="602" w="838">
                  <a:moveTo>
                    <a:pt x="172" y="0"/>
                  </a:moveTo>
                  <a:cubicBezTo>
                    <a:pt x="53" y="0"/>
                    <a:pt x="0" y="80"/>
                    <a:pt x="69" y="236"/>
                  </a:cubicBezTo>
                  <a:cubicBezTo>
                    <a:pt x="141" y="409"/>
                    <a:pt x="454" y="601"/>
                    <a:pt x="690" y="601"/>
                  </a:cubicBezTo>
                  <a:cubicBezTo>
                    <a:pt x="744" y="601"/>
                    <a:pt x="795" y="591"/>
                    <a:pt x="837" y="567"/>
                  </a:cubicBezTo>
                  <a:lnTo>
                    <a:pt x="737" y="490"/>
                  </a:lnTo>
                  <a:cubicBezTo>
                    <a:pt x="613" y="307"/>
                    <a:pt x="488" y="71"/>
                    <a:pt x="258" y="11"/>
                  </a:cubicBezTo>
                  <a:cubicBezTo>
                    <a:pt x="227" y="4"/>
                    <a:pt x="198"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g11e770b0bd5_0_2047"/>
            <p:cNvSpPr/>
            <p:nvPr/>
          </p:nvSpPr>
          <p:spPr>
            <a:xfrm>
              <a:off x="3583025" y="4073950"/>
              <a:ext cx="28025" cy="21975"/>
            </a:xfrm>
            <a:custGeom>
              <a:rect b="b" l="l" r="r" t="t"/>
              <a:pathLst>
                <a:path extrusionOk="0" h="879" w="1121">
                  <a:moveTo>
                    <a:pt x="315" y="302"/>
                  </a:moveTo>
                  <a:cubicBezTo>
                    <a:pt x="321" y="303"/>
                    <a:pt x="330" y="304"/>
                    <a:pt x="340" y="305"/>
                  </a:cubicBezTo>
                  <a:cubicBezTo>
                    <a:pt x="405" y="317"/>
                    <a:pt x="465" y="364"/>
                    <a:pt x="512" y="418"/>
                  </a:cubicBezTo>
                  <a:cubicBezTo>
                    <a:pt x="566" y="469"/>
                    <a:pt x="608" y="529"/>
                    <a:pt x="653" y="588"/>
                  </a:cubicBezTo>
                  <a:lnTo>
                    <a:pt x="653" y="588"/>
                  </a:lnTo>
                  <a:cubicBezTo>
                    <a:pt x="515" y="539"/>
                    <a:pt x="386" y="435"/>
                    <a:pt x="323" y="329"/>
                  </a:cubicBezTo>
                  <a:cubicBezTo>
                    <a:pt x="320" y="318"/>
                    <a:pt x="317" y="310"/>
                    <a:pt x="315" y="302"/>
                  </a:cubicBezTo>
                  <a:close/>
                  <a:moveTo>
                    <a:pt x="309" y="0"/>
                  </a:moveTo>
                  <a:cubicBezTo>
                    <a:pt x="160" y="0"/>
                    <a:pt x="19" y="69"/>
                    <a:pt x="15" y="240"/>
                  </a:cubicBezTo>
                  <a:cubicBezTo>
                    <a:pt x="1" y="574"/>
                    <a:pt x="425" y="879"/>
                    <a:pt x="778" y="879"/>
                  </a:cubicBezTo>
                  <a:cubicBezTo>
                    <a:pt x="868" y="879"/>
                    <a:pt x="954" y="859"/>
                    <a:pt x="1026" y="814"/>
                  </a:cubicBezTo>
                  <a:cubicBezTo>
                    <a:pt x="1121" y="756"/>
                    <a:pt x="1071" y="586"/>
                    <a:pt x="967" y="586"/>
                  </a:cubicBezTo>
                  <a:cubicBezTo>
                    <a:pt x="966" y="586"/>
                    <a:pt x="965" y="586"/>
                    <a:pt x="964" y="586"/>
                  </a:cubicBezTo>
                  <a:lnTo>
                    <a:pt x="964" y="586"/>
                  </a:lnTo>
                  <a:cubicBezTo>
                    <a:pt x="897" y="372"/>
                    <a:pt x="727" y="158"/>
                    <a:pt x="541" y="57"/>
                  </a:cubicBezTo>
                  <a:cubicBezTo>
                    <a:pt x="476" y="21"/>
                    <a:pt x="392" y="0"/>
                    <a:pt x="3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g11e770b0bd5_0_2047"/>
            <p:cNvSpPr/>
            <p:nvPr/>
          </p:nvSpPr>
          <p:spPr>
            <a:xfrm>
              <a:off x="3583975" y="4099650"/>
              <a:ext cx="16600" cy="15200"/>
            </a:xfrm>
            <a:custGeom>
              <a:rect b="b" l="l" r="r" t="t"/>
              <a:pathLst>
                <a:path extrusionOk="0" h="608" w="664">
                  <a:moveTo>
                    <a:pt x="198" y="1"/>
                  </a:moveTo>
                  <a:cubicBezTo>
                    <a:pt x="160" y="1"/>
                    <a:pt x="127" y="23"/>
                    <a:pt x="101" y="76"/>
                  </a:cubicBezTo>
                  <a:cubicBezTo>
                    <a:pt x="1" y="283"/>
                    <a:pt x="557" y="584"/>
                    <a:pt x="663" y="608"/>
                  </a:cubicBezTo>
                  <a:lnTo>
                    <a:pt x="657" y="555"/>
                  </a:lnTo>
                  <a:cubicBezTo>
                    <a:pt x="638" y="467"/>
                    <a:pt x="371" y="1"/>
                    <a:pt x="1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g11e770b0bd5_0_2047"/>
            <p:cNvSpPr/>
            <p:nvPr/>
          </p:nvSpPr>
          <p:spPr>
            <a:xfrm>
              <a:off x="3580725" y="4096100"/>
              <a:ext cx="23400" cy="21175"/>
            </a:xfrm>
            <a:custGeom>
              <a:rect b="b" l="l" r="r" t="t"/>
              <a:pathLst>
                <a:path extrusionOk="0" h="847" w="936">
                  <a:moveTo>
                    <a:pt x="358" y="279"/>
                  </a:moveTo>
                  <a:lnTo>
                    <a:pt x="358" y="279"/>
                  </a:lnTo>
                  <a:cubicBezTo>
                    <a:pt x="358" y="279"/>
                    <a:pt x="358" y="279"/>
                    <a:pt x="358" y="279"/>
                  </a:cubicBezTo>
                  <a:lnTo>
                    <a:pt x="358" y="279"/>
                  </a:lnTo>
                  <a:cubicBezTo>
                    <a:pt x="358" y="279"/>
                    <a:pt x="358" y="279"/>
                    <a:pt x="358" y="279"/>
                  </a:cubicBezTo>
                  <a:lnTo>
                    <a:pt x="358" y="279"/>
                  </a:lnTo>
                  <a:cubicBezTo>
                    <a:pt x="358" y="279"/>
                    <a:pt x="358" y="279"/>
                    <a:pt x="358" y="279"/>
                  </a:cubicBezTo>
                  <a:close/>
                  <a:moveTo>
                    <a:pt x="335" y="0"/>
                  </a:moveTo>
                  <a:cubicBezTo>
                    <a:pt x="293" y="0"/>
                    <a:pt x="251" y="12"/>
                    <a:pt x="208" y="40"/>
                  </a:cubicBezTo>
                  <a:cubicBezTo>
                    <a:pt x="1" y="182"/>
                    <a:pt x="89" y="431"/>
                    <a:pt x="243" y="567"/>
                  </a:cubicBezTo>
                  <a:cubicBezTo>
                    <a:pt x="385" y="685"/>
                    <a:pt x="586" y="809"/>
                    <a:pt x="770" y="845"/>
                  </a:cubicBezTo>
                  <a:cubicBezTo>
                    <a:pt x="778" y="846"/>
                    <a:pt x="785" y="847"/>
                    <a:pt x="793" y="847"/>
                  </a:cubicBezTo>
                  <a:cubicBezTo>
                    <a:pt x="860" y="847"/>
                    <a:pt x="897" y="790"/>
                    <a:pt x="892" y="737"/>
                  </a:cubicBezTo>
                  <a:lnTo>
                    <a:pt x="892" y="737"/>
                  </a:lnTo>
                  <a:cubicBezTo>
                    <a:pt x="936" y="573"/>
                    <a:pt x="799" y="393"/>
                    <a:pt x="710" y="271"/>
                  </a:cubicBezTo>
                  <a:cubicBezTo>
                    <a:pt x="622" y="159"/>
                    <a:pt x="486"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g11e770b0bd5_0_2047"/>
            <p:cNvSpPr/>
            <p:nvPr/>
          </p:nvSpPr>
          <p:spPr>
            <a:xfrm>
              <a:off x="3610750" y="4087175"/>
              <a:ext cx="19675" cy="19250"/>
            </a:xfrm>
            <a:custGeom>
              <a:rect b="b" l="l" r="r" t="t"/>
              <a:pathLst>
                <a:path extrusionOk="0" h="770" w="787">
                  <a:moveTo>
                    <a:pt x="475" y="0"/>
                  </a:moveTo>
                  <a:cubicBezTo>
                    <a:pt x="276" y="0"/>
                    <a:pt x="79" y="511"/>
                    <a:pt x="24" y="610"/>
                  </a:cubicBezTo>
                  <a:lnTo>
                    <a:pt x="0" y="770"/>
                  </a:lnTo>
                  <a:cubicBezTo>
                    <a:pt x="154" y="693"/>
                    <a:pt x="787" y="308"/>
                    <a:pt x="586" y="60"/>
                  </a:cubicBezTo>
                  <a:cubicBezTo>
                    <a:pt x="549" y="18"/>
                    <a:pt x="512" y="0"/>
                    <a:pt x="4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g11e770b0bd5_0_2047"/>
            <p:cNvSpPr/>
            <p:nvPr/>
          </p:nvSpPr>
          <p:spPr>
            <a:xfrm>
              <a:off x="3607325" y="4083300"/>
              <a:ext cx="30200" cy="25950"/>
            </a:xfrm>
            <a:custGeom>
              <a:rect b="b" l="l" r="r" t="t"/>
              <a:pathLst>
                <a:path extrusionOk="0" h="1038" w="1208">
                  <a:moveTo>
                    <a:pt x="603" y="280"/>
                  </a:moveTo>
                  <a:cubicBezTo>
                    <a:pt x="603" y="280"/>
                    <a:pt x="604" y="280"/>
                    <a:pt x="604" y="280"/>
                  </a:cubicBezTo>
                  <a:cubicBezTo>
                    <a:pt x="664" y="310"/>
                    <a:pt x="581" y="404"/>
                    <a:pt x="563" y="428"/>
                  </a:cubicBezTo>
                  <a:cubicBezTo>
                    <a:pt x="502" y="504"/>
                    <a:pt x="426" y="564"/>
                    <a:pt x="346" y="620"/>
                  </a:cubicBezTo>
                  <a:lnTo>
                    <a:pt x="346" y="620"/>
                  </a:lnTo>
                  <a:cubicBezTo>
                    <a:pt x="394" y="539"/>
                    <a:pt x="441" y="458"/>
                    <a:pt x="498" y="381"/>
                  </a:cubicBezTo>
                  <a:cubicBezTo>
                    <a:pt x="504" y="369"/>
                    <a:pt x="582" y="280"/>
                    <a:pt x="603" y="280"/>
                  </a:cubicBezTo>
                  <a:close/>
                  <a:moveTo>
                    <a:pt x="604" y="0"/>
                  </a:moveTo>
                  <a:cubicBezTo>
                    <a:pt x="334" y="0"/>
                    <a:pt x="177" y="528"/>
                    <a:pt x="90" y="712"/>
                  </a:cubicBezTo>
                  <a:cubicBezTo>
                    <a:pt x="75" y="745"/>
                    <a:pt x="77" y="776"/>
                    <a:pt x="89" y="799"/>
                  </a:cubicBezTo>
                  <a:lnTo>
                    <a:pt x="89" y="799"/>
                  </a:lnTo>
                  <a:cubicBezTo>
                    <a:pt x="22" y="861"/>
                    <a:pt x="1" y="964"/>
                    <a:pt x="90" y="1019"/>
                  </a:cubicBezTo>
                  <a:cubicBezTo>
                    <a:pt x="111" y="1032"/>
                    <a:pt x="134" y="1038"/>
                    <a:pt x="157" y="1038"/>
                  </a:cubicBezTo>
                  <a:cubicBezTo>
                    <a:pt x="228" y="1038"/>
                    <a:pt x="302" y="986"/>
                    <a:pt x="356" y="954"/>
                  </a:cubicBezTo>
                  <a:cubicBezTo>
                    <a:pt x="616" y="807"/>
                    <a:pt x="1208" y="316"/>
                    <a:pt x="740" y="44"/>
                  </a:cubicBezTo>
                  <a:cubicBezTo>
                    <a:pt x="692" y="14"/>
                    <a:pt x="646"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g11e770b0bd5_0_2047"/>
            <p:cNvSpPr/>
            <p:nvPr/>
          </p:nvSpPr>
          <p:spPr>
            <a:xfrm>
              <a:off x="3612950" y="4113800"/>
              <a:ext cx="11425" cy="12750"/>
            </a:xfrm>
            <a:custGeom>
              <a:rect b="b" l="l" r="r" t="t"/>
              <a:pathLst>
                <a:path extrusionOk="0" h="510" w="457">
                  <a:moveTo>
                    <a:pt x="190" y="0"/>
                  </a:moveTo>
                  <a:cubicBezTo>
                    <a:pt x="168" y="0"/>
                    <a:pt x="147" y="11"/>
                    <a:pt x="125" y="36"/>
                  </a:cubicBezTo>
                  <a:cubicBezTo>
                    <a:pt x="1" y="178"/>
                    <a:pt x="267" y="450"/>
                    <a:pt x="368" y="509"/>
                  </a:cubicBezTo>
                  <a:lnTo>
                    <a:pt x="456" y="462"/>
                  </a:lnTo>
                  <a:cubicBezTo>
                    <a:pt x="441" y="376"/>
                    <a:pt x="318" y="0"/>
                    <a:pt x="1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g11e770b0bd5_0_2047"/>
            <p:cNvSpPr/>
            <p:nvPr/>
          </p:nvSpPr>
          <p:spPr>
            <a:xfrm>
              <a:off x="3611475" y="4110650"/>
              <a:ext cx="16600" cy="18450"/>
            </a:xfrm>
            <a:custGeom>
              <a:rect b="b" l="l" r="r" t="t"/>
              <a:pathLst>
                <a:path extrusionOk="0" h="738" w="664">
                  <a:moveTo>
                    <a:pt x="262" y="1"/>
                  </a:moveTo>
                  <a:cubicBezTo>
                    <a:pt x="239" y="1"/>
                    <a:pt x="215" y="5"/>
                    <a:pt x="190" y="14"/>
                  </a:cubicBezTo>
                  <a:cubicBezTo>
                    <a:pt x="13" y="73"/>
                    <a:pt x="1" y="268"/>
                    <a:pt x="66" y="416"/>
                  </a:cubicBezTo>
                  <a:cubicBezTo>
                    <a:pt x="125" y="552"/>
                    <a:pt x="267" y="682"/>
                    <a:pt x="397" y="736"/>
                  </a:cubicBezTo>
                  <a:cubicBezTo>
                    <a:pt x="404" y="737"/>
                    <a:pt x="411" y="737"/>
                    <a:pt x="417" y="737"/>
                  </a:cubicBezTo>
                  <a:cubicBezTo>
                    <a:pt x="438" y="737"/>
                    <a:pt x="457" y="731"/>
                    <a:pt x="473" y="721"/>
                  </a:cubicBezTo>
                  <a:lnTo>
                    <a:pt x="473" y="721"/>
                  </a:lnTo>
                  <a:cubicBezTo>
                    <a:pt x="486" y="726"/>
                    <a:pt x="499" y="729"/>
                    <a:pt x="512" y="729"/>
                  </a:cubicBezTo>
                  <a:cubicBezTo>
                    <a:pt x="576" y="729"/>
                    <a:pt x="640" y="675"/>
                    <a:pt x="651" y="594"/>
                  </a:cubicBezTo>
                  <a:cubicBezTo>
                    <a:pt x="663" y="470"/>
                    <a:pt x="580" y="328"/>
                    <a:pt x="533" y="227"/>
                  </a:cubicBezTo>
                  <a:cubicBezTo>
                    <a:pt x="483" y="122"/>
                    <a:pt x="38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g11e770b0bd5_0_2047"/>
            <p:cNvSpPr/>
            <p:nvPr/>
          </p:nvSpPr>
          <p:spPr>
            <a:xfrm>
              <a:off x="3640175" y="4097800"/>
              <a:ext cx="19150" cy="9775"/>
            </a:xfrm>
            <a:custGeom>
              <a:rect b="b" l="l" r="r" t="t"/>
              <a:pathLst>
                <a:path extrusionOk="0" h="391" w="766">
                  <a:moveTo>
                    <a:pt x="584" y="0"/>
                  </a:moveTo>
                  <a:cubicBezTo>
                    <a:pt x="383" y="0"/>
                    <a:pt x="45" y="275"/>
                    <a:pt x="0" y="333"/>
                  </a:cubicBezTo>
                  <a:lnTo>
                    <a:pt x="12" y="351"/>
                  </a:lnTo>
                  <a:cubicBezTo>
                    <a:pt x="48" y="377"/>
                    <a:pt x="119" y="390"/>
                    <a:pt x="203" y="390"/>
                  </a:cubicBezTo>
                  <a:cubicBezTo>
                    <a:pt x="435" y="390"/>
                    <a:pt x="765" y="291"/>
                    <a:pt x="722" y="108"/>
                  </a:cubicBezTo>
                  <a:cubicBezTo>
                    <a:pt x="701" y="30"/>
                    <a:pt x="650"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g11e770b0bd5_0_2047"/>
            <p:cNvSpPr/>
            <p:nvPr/>
          </p:nvSpPr>
          <p:spPr>
            <a:xfrm>
              <a:off x="3637825" y="4094350"/>
              <a:ext cx="25275" cy="15950"/>
            </a:xfrm>
            <a:custGeom>
              <a:rect b="b" l="l" r="r" t="t"/>
              <a:pathLst>
                <a:path extrusionOk="0" h="638" w="1011">
                  <a:moveTo>
                    <a:pt x="674" y="252"/>
                  </a:moveTo>
                  <a:lnTo>
                    <a:pt x="674" y="252"/>
                  </a:lnTo>
                  <a:cubicBezTo>
                    <a:pt x="691" y="282"/>
                    <a:pt x="691" y="264"/>
                    <a:pt x="668" y="288"/>
                  </a:cubicBezTo>
                  <a:cubicBezTo>
                    <a:pt x="644" y="317"/>
                    <a:pt x="609" y="335"/>
                    <a:pt x="573" y="347"/>
                  </a:cubicBezTo>
                  <a:cubicBezTo>
                    <a:pt x="490" y="382"/>
                    <a:pt x="396" y="400"/>
                    <a:pt x="307" y="406"/>
                  </a:cubicBezTo>
                  <a:cubicBezTo>
                    <a:pt x="302" y="406"/>
                    <a:pt x="298" y="406"/>
                    <a:pt x="293" y="405"/>
                  </a:cubicBezTo>
                  <a:lnTo>
                    <a:pt x="293" y="405"/>
                  </a:lnTo>
                  <a:cubicBezTo>
                    <a:pt x="372" y="357"/>
                    <a:pt x="459" y="319"/>
                    <a:pt x="538" y="288"/>
                  </a:cubicBezTo>
                  <a:cubicBezTo>
                    <a:pt x="555" y="282"/>
                    <a:pt x="674" y="252"/>
                    <a:pt x="674" y="252"/>
                  </a:cubicBezTo>
                  <a:close/>
                  <a:moveTo>
                    <a:pt x="685" y="1"/>
                  </a:moveTo>
                  <a:cubicBezTo>
                    <a:pt x="441" y="1"/>
                    <a:pt x="138" y="267"/>
                    <a:pt x="23" y="430"/>
                  </a:cubicBezTo>
                  <a:cubicBezTo>
                    <a:pt x="17" y="438"/>
                    <a:pt x="14" y="447"/>
                    <a:pt x="12" y="456"/>
                  </a:cubicBezTo>
                  <a:lnTo>
                    <a:pt x="12" y="456"/>
                  </a:lnTo>
                  <a:cubicBezTo>
                    <a:pt x="0" y="493"/>
                    <a:pt x="7" y="535"/>
                    <a:pt x="41" y="560"/>
                  </a:cubicBezTo>
                  <a:cubicBezTo>
                    <a:pt x="106" y="619"/>
                    <a:pt x="195" y="631"/>
                    <a:pt x="283" y="637"/>
                  </a:cubicBezTo>
                  <a:cubicBezTo>
                    <a:pt x="298" y="637"/>
                    <a:pt x="312" y="637"/>
                    <a:pt x="327" y="637"/>
                  </a:cubicBezTo>
                  <a:cubicBezTo>
                    <a:pt x="494" y="637"/>
                    <a:pt x="685" y="605"/>
                    <a:pt x="816" y="512"/>
                  </a:cubicBezTo>
                  <a:cubicBezTo>
                    <a:pt x="969" y="400"/>
                    <a:pt x="1011" y="169"/>
                    <a:pt x="845" y="51"/>
                  </a:cubicBezTo>
                  <a:cubicBezTo>
                    <a:pt x="797" y="16"/>
                    <a:pt x="743" y="1"/>
                    <a:pt x="6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g11e770b0bd5_0_2047"/>
            <p:cNvSpPr/>
            <p:nvPr/>
          </p:nvSpPr>
          <p:spPr>
            <a:xfrm>
              <a:off x="3629375" y="4121675"/>
              <a:ext cx="19925" cy="9550"/>
            </a:xfrm>
            <a:custGeom>
              <a:rect b="b" l="l" r="r" t="t"/>
              <a:pathLst>
                <a:path extrusionOk="0" h="382" w="797">
                  <a:moveTo>
                    <a:pt x="465" y="0"/>
                  </a:moveTo>
                  <a:cubicBezTo>
                    <a:pt x="304" y="0"/>
                    <a:pt x="128" y="38"/>
                    <a:pt x="60" y="58"/>
                  </a:cubicBezTo>
                  <a:lnTo>
                    <a:pt x="0" y="212"/>
                  </a:lnTo>
                  <a:cubicBezTo>
                    <a:pt x="49" y="320"/>
                    <a:pt x="246" y="381"/>
                    <a:pt x="431" y="381"/>
                  </a:cubicBezTo>
                  <a:cubicBezTo>
                    <a:pt x="609" y="381"/>
                    <a:pt x="775" y="325"/>
                    <a:pt x="787" y="200"/>
                  </a:cubicBezTo>
                  <a:cubicBezTo>
                    <a:pt x="796" y="44"/>
                    <a:pt x="639" y="0"/>
                    <a:pt x="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g11e770b0bd5_0_2047"/>
            <p:cNvSpPr/>
            <p:nvPr/>
          </p:nvSpPr>
          <p:spPr>
            <a:xfrm>
              <a:off x="3626100" y="4118000"/>
              <a:ext cx="29025" cy="16600"/>
            </a:xfrm>
            <a:custGeom>
              <a:rect b="b" l="l" r="r" t="t"/>
              <a:pathLst>
                <a:path extrusionOk="0" h="664" w="1161">
                  <a:moveTo>
                    <a:pt x="770" y="312"/>
                  </a:moveTo>
                  <a:cubicBezTo>
                    <a:pt x="770" y="313"/>
                    <a:pt x="770" y="314"/>
                    <a:pt x="770" y="315"/>
                  </a:cubicBezTo>
                  <a:lnTo>
                    <a:pt x="770" y="315"/>
                  </a:lnTo>
                  <a:cubicBezTo>
                    <a:pt x="770" y="314"/>
                    <a:pt x="770" y="313"/>
                    <a:pt x="770" y="312"/>
                  </a:cubicBezTo>
                  <a:close/>
                  <a:moveTo>
                    <a:pt x="510" y="282"/>
                  </a:moveTo>
                  <a:cubicBezTo>
                    <a:pt x="569" y="282"/>
                    <a:pt x="628" y="282"/>
                    <a:pt x="681" y="288"/>
                  </a:cubicBezTo>
                  <a:cubicBezTo>
                    <a:pt x="699" y="294"/>
                    <a:pt x="723" y="294"/>
                    <a:pt x="746" y="300"/>
                  </a:cubicBezTo>
                  <a:cubicBezTo>
                    <a:pt x="764" y="310"/>
                    <a:pt x="769" y="317"/>
                    <a:pt x="770" y="318"/>
                  </a:cubicBezTo>
                  <a:lnTo>
                    <a:pt x="770" y="318"/>
                  </a:lnTo>
                  <a:cubicBezTo>
                    <a:pt x="769" y="363"/>
                    <a:pt x="707" y="381"/>
                    <a:pt x="626" y="381"/>
                  </a:cubicBezTo>
                  <a:cubicBezTo>
                    <a:pt x="498" y="381"/>
                    <a:pt x="322" y="338"/>
                    <a:pt x="257" y="298"/>
                  </a:cubicBezTo>
                  <a:lnTo>
                    <a:pt x="257" y="298"/>
                  </a:lnTo>
                  <a:cubicBezTo>
                    <a:pt x="341" y="282"/>
                    <a:pt x="427" y="282"/>
                    <a:pt x="510" y="282"/>
                  </a:cubicBezTo>
                  <a:close/>
                  <a:moveTo>
                    <a:pt x="641" y="0"/>
                  </a:moveTo>
                  <a:cubicBezTo>
                    <a:pt x="475" y="0"/>
                    <a:pt x="301" y="44"/>
                    <a:pt x="149" y="110"/>
                  </a:cubicBezTo>
                  <a:cubicBezTo>
                    <a:pt x="82" y="141"/>
                    <a:pt x="78" y="206"/>
                    <a:pt x="108" y="253"/>
                  </a:cubicBezTo>
                  <a:lnTo>
                    <a:pt x="108" y="253"/>
                  </a:lnTo>
                  <a:cubicBezTo>
                    <a:pt x="46" y="282"/>
                    <a:pt x="1" y="360"/>
                    <a:pt x="43" y="430"/>
                  </a:cubicBezTo>
                  <a:cubicBezTo>
                    <a:pt x="140" y="581"/>
                    <a:pt x="361" y="663"/>
                    <a:pt x="575" y="663"/>
                  </a:cubicBezTo>
                  <a:cubicBezTo>
                    <a:pt x="789" y="663"/>
                    <a:pt x="998" y="581"/>
                    <a:pt x="1072" y="400"/>
                  </a:cubicBezTo>
                  <a:cubicBezTo>
                    <a:pt x="1160" y="170"/>
                    <a:pt x="906" y="28"/>
                    <a:pt x="723" y="4"/>
                  </a:cubicBezTo>
                  <a:cubicBezTo>
                    <a:pt x="696" y="1"/>
                    <a:pt x="669"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g11e770b0bd5_0_2047"/>
            <p:cNvSpPr/>
            <p:nvPr/>
          </p:nvSpPr>
          <p:spPr>
            <a:xfrm>
              <a:off x="3611050" y="4063550"/>
              <a:ext cx="17300" cy="15975"/>
            </a:xfrm>
            <a:custGeom>
              <a:rect b="b" l="l" r="r" t="t"/>
              <a:pathLst>
                <a:path extrusionOk="0" h="639" w="692">
                  <a:moveTo>
                    <a:pt x="351" y="0"/>
                  </a:moveTo>
                  <a:cubicBezTo>
                    <a:pt x="155" y="0"/>
                    <a:pt x="0" y="492"/>
                    <a:pt x="0" y="615"/>
                  </a:cubicBezTo>
                  <a:lnTo>
                    <a:pt x="18" y="638"/>
                  </a:lnTo>
                  <a:cubicBezTo>
                    <a:pt x="118" y="579"/>
                    <a:pt x="692" y="183"/>
                    <a:pt x="414" y="17"/>
                  </a:cubicBezTo>
                  <a:cubicBezTo>
                    <a:pt x="393" y="6"/>
                    <a:pt x="372"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g11e770b0bd5_0_2047"/>
            <p:cNvSpPr/>
            <p:nvPr/>
          </p:nvSpPr>
          <p:spPr>
            <a:xfrm>
              <a:off x="3606025" y="4060075"/>
              <a:ext cx="26325" cy="23375"/>
            </a:xfrm>
            <a:custGeom>
              <a:rect b="b" l="l" r="r" t="t"/>
              <a:pathLst>
                <a:path extrusionOk="0" h="935" w="1053">
                  <a:moveTo>
                    <a:pt x="544" y="292"/>
                  </a:moveTo>
                  <a:cubicBezTo>
                    <a:pt x="538" y="292"/>
                    <a:pt x="538" y="298"/>
                    <a:pt x="538" y="298"/>
                  </a:cubicBezTo>
                  <a:cubicBezTo>
                    <a:pt x="537" y="297"/>
                    <a:pt x="536" y="295"/>
                    <a:pt x="535" y="293"/>
                  </a:cubicBezTo>
                  <a:lnTo>
                    <a:pt x="535" y="293"/>
                  </a:lnTo>
                  <a:cubicBezTo>
                    <a:pt x="538" y="293"/>
                    <a:pt x="541" y="292"/>
                    <a:pt x="544" y="292"/>
                  </a:cubicBezTo>
                  <a:close/>
                  <a:moveTo>
                    <a:pt x="525" y="296"/>
                  </a:moveTo>
                  <a:cubicBezTo>
                    <a:pt x="521" y="306"/>
                    <a:pt x="507" y="330"/>
                    <a:pt x="497" y="340"/>
                  </a:cubicBezTo>
                  <a:cubicBezTo>
                    <a:pt x="474" y="378"/>
                    <a:pt x="444" y="411"/>
                    <a:pt x="413" y="440"/>
                  </a:cubicBezTo>
                  <a:lnTo>
                    <a:pt x="413" y="440"/>
                  </a:lnTo>
                  <a:cubicBezTo>
                    <a:pt x="439" y="398"/>
                    <a:pt x="467" y="352"/>
                    <a:pt x="509" y="310"/>
                  </a:cubicBezTo>
                  <a:cubicBezTo>
                    <a:pt x="515" y="304"/>
                    <a:pt x="520" y="299"/>
                    <a:pt x="525" y="296"/>
                  </a:cubicBezTo>
                  <a:close/>
                  <a:moveTo>
                    <a:pt x="550" y="0"/>
                  </a:moveTo>
                  <a:cubicBezTo>
                    <a:pt x="307" y="0"/>
                    <a:pt x="131" y="426"/>
                    <a:pt x="108" y="684"/>
                  </a:cubicBezTo>
                  <a:lnTo>
                    <a:pt x="108" y="684"/>
                  </a:lnTo>
                  <a:cubicBezTo>
                    <a:pt x="105" y="685"/>
                    <a:pt x="103" y="687"/>
                    <a:pt x="101" y="689"/>
                  </a:cubicBezTo>
                  <a:cubicBezTo>
                    <a:pt x="1" y="767"/>
                    <a:pt x="82" y="934"/>
                    <a:pt x="197" y="934"/>
                  </a:cubicBezTo>
                  <a:cubicBezTo>
                    <a:pt x="212" y="934"/>
                    <a:pt x="227" y="931"/>
                    <a:pt x="242" y="925"/>
                  </a:cubicBezTo>
                  <a:cubicBezTo>
                    <a:pt x="497" y="837"/>
                    <a:pt x="1053" y="369"/>
                    <a:pt x="745" y="91"/>
                  </a:cubicBezTo>
                  <a:cubicBezTo>
                    <a:pt x="677" y="27"/>
                    <a:pt x="611"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3">
    <p:spTree>
      <p:nvGrpSpPr>
        <p:cNvPr id="530" name="Shape 530"/>
        <p:cNvGrpSpPr/>
        <p:nvPr/>
      </p:nvGrpSpPr>
      <p:grpSpPr>
        <a:xfrm>
          <a:off x="0" y="0"/>
          <a:ext cx="0" cy="0"/>
          <a:chOff x="0" y="0"/>
          <a:chExt cx="0" cy="0"/>
        </a:xfrm>
      </p:grpSpPr>
      <p:sp>
        <p:nvSpPr>
          <p:cNvPr id="531" name="Google Shape;531;g11e770b0bd5_0_2152"/>
          <p:cNvSpPr txBox="1"/>
          <p:nvPr>
            <p:ph type="title"/>
          </p:nvPr>
        </p:nvSpPr>
        <p:spPr>
          <a:xfrm>
            <a:off x="713225" y="521225"/>
            <a:ext cx="7717500" cy="7083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532" name="Google Shape;532;g11e770b0bd5_0_2152"/>
          <p:cNvSpPr txBox="1"/>
          <p:nvPr>
            <p:ph idx="1" type="subTitle"/>
          </p:nvPr>
        </p:nvSpPr>
        <p:spPr>
          <a:xfrm>
            <a:off x="6175675" y="2356712"/>
            <a:ext cx="2286000" cy="771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1400"/>
              <a:buFont typeface="Roboto"/>
              <a:buNone/>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33" name="Google Shape;533;g11e770b0bd5_0_2152"/>
          <p:cNvSpPr txBox="1"/>
          <p:nvPr>
            <p:ph idx="2" type="subTitle"/>
          </p:nvPr>
        </p:nvSpPr>
        <p:spPr>
          <a:xfrm>
            <a:off x="6175675" y="1841727"/>
            <a:ext cx="22860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34" name="Google Shape;534;g11e770b0bd5_0_2152"/>
          <p:cNvSpPr txBox="1"/>
          <p:nvPr>
            <p:ph idx="3" type="subTitle"/>
          </p:nvPr>
        </p:nvSpPr>
        <p:spPr>
          <a:xfrm>
            <a:off x="2286000" y="2352929"/>
            <a:ext cx="2286000" cy="771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1400"/>
              <a:buFont typeface="Roboto"/>
              <a:buNone/>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535" name="Google Shape;535;g11e770b0bd5_0_2152"/>
          <p:cNvSpPr txBox="1"/>
          <p:nvPr>
            <p:ph idx="4" type="subTitle"/>
          </p:nvPr>
        </p:nvSpPr>
        <p:spPr>
          <a:xfrm>
            <a:off x="2286000" y="1837944"/>
            <a:ext cx="22860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536" name="Google Shape;536;g11e770b0bd5_0_2152"/>
          <p:cNvGrpSpPr/>
          <p:nvPr/>
        </p:nvGrpSpPr>
        <p:grpSpPr>
          <a:xfrm>
            <a:off x="5852155" y="3393100"/>
            <a:ext cx="1182154" cy="1615542"/>
            <a:chOff x="3100950" y="3988250"/>
            <a:chExt cx="142250" cy="194400"/>
          </a:xfrm>
        </p:grpSpPr>
        <p:sp>
          <p:nvSpPr>
            <p:cNvPr id="537" name="Google Shape;537;g11e770b0bd5_0_2152"/>
            <p:cNvSpPr/>
            <p:nvPr/>
          </p:nvSpPr>
          <p:spPr>
            <a:xfrm>
              <a:off x="3115000" y="4049325"/>
              <a:ext cx="63000" cy="129025"/>
            </a:xfrm>
            <a:custGeom>
              <a:rect b="b" l="l" r="r" t="t"/>
              <a:pathLst>
                <a:path extrusionOk="0" h="5161" w="2520">
                  <a:moveTo>
                    <a:pt x="510" y="1"/>
                  </a:moveTo>
                  <a:cubicBezTo>
                    <a:pt x="460" y="1"/>
                    <a:pt x="412" y="25"/>
                    <a:pt x="385" y="84"/>
                  </a:cubicBezTo>
                  <a:cubicBezTo>
                    <a:pt x="0" y="941"/>
                    <a:pt x="325" y="1858"/>
                    <a:pt x="834" y="2591"/>
                  </a:cubicBezTo>
                  <a:cubicBezTo>
                    <a:pt x="1100" y="2976"/>
                    <a:pt x="1479" y="3266"/>
                    <a:pt x="1721" y="3656"/>
                  </a:cubicBezTo>
                  <a:cubicBezTo>
                    <a:pt x="1976" y="4058"/>
                    <a:pt x="2112" y="4573"/>
                    <a:pt x="2035" y="5040"/>
                  </a:cubicBezTo>
                  <a:cubicBezTo>
                    <a:pt x="2031" y="5103"/>
                    <a:pt x="2085" y="5161"/>
                    <a:pt x="2137" y="5161"/>
                  </a:cubicBezTo>
                  <a:cubicBezTo>
                    <a:pt x="2163" y="5161"/>
                    <a:pt x="2188" y="5146"/>
                    <a:pt x="2206" y="5111"/>
                  </a:cubicBezTo>
                  <a:cubicBezTo>
                    <a:pt x="2520" y="4502"/>
                    <a:pt x="2177" y="3662"/>
                    <a:pt x="1774" y="3159"/>
                  </a:cubicBezTo>
                  <a:cubicBezTo>
                    <a:pt x="1443" y="2745"/>
                    <a:pt x="1088" y="2390"/>
                    <a:pt x="828" y="1911"/>
                  </a:cubicBezTo>
                  <a:cubicBezTo>
                    <a:pt x="538" y="1367"/>
                    <a:pt x="515" y="811"/>
                    <a:pt x="686" y="220"/>
                  </a:cubicBezTo>
                  <a:cubicBezTo>
                    <a:pt x="722" y="101"/>
                    <a:pt x="612"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g11e770b0bd5_0_2152"/>
            <p:cNvSpPr/>
            <p:nvPr/>
          </p:nvSpPr>
          <p:spPr>
            <a:xfrm>
              <a:off x="3150725" y="4172200"/>
              <a:ext cx="52175" cy="10450"/>
            </a:xfrm>
            <a:custGeom>
              <a:rect b="b" l="l" r="r" t="t"/>
              <a:pathLst>
                <a:path extrusionOk="0" h="418" w="2087">
                  <a:moveTo>
                    <a:pt x="1882" y="0"/>
                  </a:moveTo>
                  <a:cubicBezTo>
                    <a:pt x="1879" y="0"/>
                    <a:pt x="1875" y="0"/>
                    <a:pt x="1871" y="1"/>
                  </a:cubicBezTo>
                  <a:cubicBezTo>
                    <a:pt x="1587" y="7"/>
                    <a:pt x="1309" y="66"/>
                    <a:pt x="1026" y="83"/>
                  </a:cubicBezTo>
                  <a:cubicBezTo>
                    <a:pt x="952" y="89"/>
                    <a:pt x="881" y="91"/>
                    <a:pt x="812" y="91"/>
                  </a:cubicBezTo>
                  <a:cubicBezTo>
                    <a:pt x="573" y="91"/>
                    <a:pt x="350" y="64"/>
                    <a:pt x="103" y="36"/>
                  </a:cubicBezTo>
                  <a:cubicBezTo>
                    <a:pt x="97" y="34"/>
                    <a:pt x="91" y="33"/>
                    <a:pt x="86" y="33"/>
                  </a:cubicBezTo>
                  <a:cubicBezTo>
                    <a:pt x="35" y="33"/>
                    <a:pt x="0" y="101"/>
                    <a:pt x="32" y="148"/>
                  </a:cubicBezTo>
                  <a:cubicBezTo>
                    <a:pt x="192" y="373"/>
                    <a:pt x="576" y="397"/>
                    <a:pt x="836" y="409"/>
                  </a:cubicBezTo>
                  <a:cubicBezTo>
                    <a:pt x="922" y="414"/>
                    <a:pt x="1010" y="417"/>
                    <a:pt x="1099" y="417"/>
                  </a:cubicBezTo>
                  <a:cubicBezTo>
                    <a:pt x="1372" y="417"/>
                    <a:pt x="1653" y="390"/>
                    <a:pt x="1907" y="332"/>
                  </a:cubicBezTo>
                  <a:cubicBezTo>
                    <a:pt x="2086" y="285"/>
                    <a:pt x="2062" y="0"/>
                    <a:pt x="18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g11e770b0bd5_0_2152"/>
            <p:cNvSpPr/>
            <p:nvPr/>
          </p:nvSpPr>
          <p:spPr>
            <a:xfrm>
              <a:off x="3154325" y="4007500"/>
              <a:ext cx="28400" cy="174700"/>
            </a:xfrm>
            <a:custGeom>
              <a:rect b="b" l="l" r="r" t="t"/>
              <a:pathLst>
                <a:path extrusionOk="0" h="6988" w="1136">
                  <a:moveTo>
                    <a:pt x="208" y="0"/>
                  </a:moveTo>
                  <a:cubicBezTo>
                    <a:pt x="110" y="0"/>
                    <a:pt x="1" y="81"/>
                    <a:pt x="18" y="207"/>
                  </a:cubicBezTo>
                  <a:cubicBezTo>
                    <a:pt x="166" y="1295"/>
                    <a:pt x="426" y="2366"/>
                    <a:pt x="592" y="3448"/>
                  </a:cubicBezTo>
                  <a:cubicBezTo>
                    <a:pt x="686" y="4040"/>
                    <a:pt x="734" y="4643"/>
                    <a:pt x="728" y="5240"/>
                  </a:cubicBezTo>
                  <a:cubicBezTo>
                    <a:pt x="722" y="5808"/>
                    <a:pt x="586" y="6340"/>
                    <a:pt x="503" y="6902"/>
                  </a:cubicBezTo>
                  <a:cubicBezTo>
                    <a:pt x="496" y="6954"/>
                    <a:pt x="549" y="6987"/>
                    <a:pt x="598" y="6987"/>
                  </a:cubicBezTo>
                  <a:cubicBezTo>
                    <a:pt x="628" y="6987"/>
                    <a:pt x="655" y="6976"/>
                    <a:pt x="669" y="6949"/>
                  </a:cubicBezTo>
                  <a:cubicBezTo>
                    <a:pt x="1136" y="6009"/>
                    <a:pt x="1059" y="4773"/>
                    <a:pt x="947" y="3768"/>
                  </a:cubicBezTo>
                  <a:cubicBezTo>
                    <a:pt x="811" y="2543"/>
                    <a:pt x="515" y="1343"/>
                    <a:pt x="349" y="124"/>
                  </a:cubicBezTo>
                  <a:cubicBezTo>
                    <a:pt x="337" y="38"/>
                    <a:pt x="275" y="0"/>
                    <a:pt x="2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g11e770b0bd5_0_2152"/>
            <p:cNvSpPr/>
            <p:nvPr/>
          </p:nvSpPr>
          <p:spPr>
            <a:xfrm>
              <a:off x="3172925" y="4010550"/>
              <a:ext cx="63925" cy="164850"/>
            </a:xfrm>
            <a:custGeom>
              <a:rect b="b" l="l" r="r" t="t"/>
              <a:pathLst>
                <a:path extrusionOk="0" h="6594" w="2557">
                  <a:moveTo>
                    <a:pt x="2090" y="0"/>
                  </a:moveTo>
                  <a:cubicBezTo>
                    <a:pt x="1990" y="0"/>
                    <a:pt x="1876" y="85"/>
                    <a:pt x="1894" y="215"/>
                  </a:cubicBezTo>
                  <a:cubicBezTo>
                    <a:pt x="2042" y="1392"/>
                    <a:pt x="2202" y="2705"/>
                    <a:pt x="1362" y="3669"/>
                  </a:cubicBezTo>
                  <a:cubicBezTo>
                    <a:pt x="1013" y="4065"/>
                    <a:pt x="605" y="4379"/>
                    <a:pt x="333" y="4846"/>
                  </a:cubicBezTo>
                  <a:cubicBezTo>
                    <a:pt x="37" y="5355"/>
                    <a:pt x="78" y="5970"/>
                    <a:pt x="7" y="6532"/>
                  </a:cubicBezTo>
                  <a:cubicBezTo>
                    <a:pt x="1" y="6571"/>
                    <a:pt x="37" y="6594"/>
                    <a:pt x="73" y="6594"/>
                  </a:cubicBezTo>
                  <a:cubicBezTo>
                    <a:pt x="103" y="6594"/>
                    <a:pt x="132" y="6578"/>
                    <a:pt x="138" y="6543"/>
                  </a:cubicBezTo>
                  <a:cubicBezTo>
                    <a:pt x="303" y="5881"/>
                    <a:pt x="362" y="5207"/>
                    <a:pt x="818" y="4669"/>
                  </a:cubicBezTo>
                  <a:cubicBezTo>
                    <a:pt x="1184" y="4237"/>
                    <a:pt x="1646" y="3918"/>
                    <a:pt x="1953" y="3439"/>
                  </a:cubicBezTo>
                  <a:cubicBezTo>
                    <a:pt x="2556" y="2475"/>
                    <a:pt x="2361" y="1197"/>
                    <a:pt x="2231" y="127"/>
                  </a:cubicBezTo>
                  <a:cubicBezTo>
                    <a:pt x="2219" y="39"/>
                    <a:pt x="2158" y="0"/>
                    <a:pt x="20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g11e770b0bd5_0_2152"/>
            <p:cNvSpPr/>
            <p:nvPr/>
          </p:nvSpPr>
          <p:spPr>
            <a:xfrm>
              <a:off x="3100950" y="4066825"/>
              <a:ext cx="66850" cy="112450"/>
            </a:xfrm>
            <a:custGeom>
              <a:rect b="b" l="l" r="r" t="t"/>
              <a:pathLst>
                <a:path extrusionOk="0" h="4498" w="2674">
                  <a:moveTo>
                    <a:pt x="152" y="1"/>
                  </a:moveTo>
                  <a:cubicBezTo>
                    <a:pt x="75" y="1"/>
                    <a:pt x="0" y="48"/>
                    <a:pt x="0" y="147"/>
                  </a:cubicBezTo>
                  <a:cubicBezTo>
                    <a:pt x="6" y="1057"/>
                    <a:pt x="314" y="1850"/>
                    <a:pt x="846" y="2577"/>
                  </a:cubicBezTo>
                  <a:cubicBezTo>
                    <a:pt x="1083" y="2903"/>
                    <a:pt x="1361" y="3192"/>
                    <a:pt x="1639" y="3488"/>
                  </a:cubicBezTo>
                  <a:cubicBezTo>
                    <a:pt x="1946" y="3819"/>
                    <a:pt x="2242" y="4198"/>
                    <a:pt x="2579" y="4488"/>
                  </a:cubicBezTo>
                  <a:cubicBezTo>
                    <a:pt x="2590" y="4495"/>
                    <a:pt x="2602" y="4498"/>
                    <a:pt x="2612" y="4498"/>
                  </a:cubicBezTo>
                  <a:cubicBezTo>
                    <a:pt x="2647" y="4498"/>
                    <a:pt x="2674" y="4466"/>
                    <a:pt x="2656" y="4434"/>
                  </a:cubicBezTo>
                  <a:cubicBezTo>
                    <a:pt x="2354" y="3760"/>
                    <a:pt x="1710" y="3216"/>
                    <a:pt x="1260" y="2637"/>
                  </a:cubicBezTo>
                  <a:cubicBezTo>
                    <a:pt x="686" y="1903"/>
                    <a:pt x="320" y="1093"/>
                    <a:pt x="314" y="153"/>
                  </a:cubicBezTo>
                  <a:cubicBezTo>
                    <a:pt x="314" y="53"/>
                    <a:pt x="232" y="1"/>
                    <a:pt x="1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g11e770b0bd5_0_2152"/>
            <p:cNvSpPr/>
            <p:nvPr/>
          </p:nvSpPr>
          <p:spPr>
            <a:xfrm>
              <a:off x="3162300" y="3988250"/>
              <a:ext cx="34625" cy="185875"/>
            </a:xfrm>
            <a:custGeom>
              <a:rect b="b" l="l" r="r" t="t"/>
              <a:pathLst>
                <a:path extrusionOk="0" h="7435" w="1385">
                  <a:moveTo>
                    <a:pt x="680" y="1"/>
                  </a:moveTo>
                  <a:cubicBezTo>
                    <a:pt x="571" y="1"/>
                    <a:pt x="459" y="86"/>
                    <a:pt x="497" y="220"/>
                  </a:cubicBezTo>
                  <a:cubicBezTo>
                    <a:pt x="817" y="1450"/>
                    <a:pt x="1018" y="2704"/>
                    <a:pt x="722" y="3958"/>
                  </a:cubicBezTo>
                  <a:cubicBezTo>
                    <a:pt x="456" y="5064"/>
                    <a:pt x="1" y="6247"/>
                    <a:pt x="308" y="7394"/>
                  </a:cubicBezTo>
                  <a:cubicBezTo>
                    <a:pt x="311" y="7421"/>
                    <a:pt x="332" y="7434"/>
                    <a:pt x="354" y="7434"/>
                  </a:cubicBezTo>
                  <a:cubicBezTo>
                    <a:pt x="381" y="7434"/>
                    <a:pt x="409" y="7415"/>
                    <a:pt x="409" y="7376"/>
                  </a:cubicBezTo>
                  <a:cubicBezTo>
                    <a:pt x="379" y="6738"/>
                    <a:pt x="444" y="6146"/>
                    <a:pt x="610" y="5525"/>
                  </a:cubicBezTo>
                  <a:cubicBezTo>
                    <a:pt x="770" y="4904"/>
                    <a:pt x="988" y="4301"/>
                    <a:pt x="1124" y="3674"/>
                  </a:cubicBezTo>
                  <a:cubicBezTo>
                    <a:pt x="1385" y="2521"/>
                    <a:pt x="1136" y="1255"/>
                    <a:pt x="852" y="132"/>
                  </a:cubicBezTo>
                  <a:cubicBezTo>
                    <a:pt x="828" y="41"/>
                    <a:pt x="755" y="1"/>
                    <a:pt x="6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g11e770b0bd5_0_2152"/>
            <p:cNvSpPr/>
            <p:nvPr/>
          </p:nvSpPr>
          <p:spPr>
            <a:xfrm>
              <a:off x="3171300" y="4024675"/>
              <a:ext cx="46925" cy="149275"/>
            </a:xfrm>
            <a:custGeom>
              <a:rect b="b" l="l" r="r" t="t"/>
              <a:pathLst>
                <a:path extrusionOk="0" h="5971" w="1877">
                  <a:moveTo>
                    <a:pt x="1572" y="1"/>
                  </a:moveTo>
                  <a:cubicBezTo>
                    <a:pt x="1498" y="1"/>
                    <a:pt x="1416" y="57"/>
                    <a:pt x="1403" y="147"/>
                  </a:cubicBezTo>
                  <a:cubicBezTo>
                    <a:pt x="1338" y="668"/>
                    <a:pt x="1445" y="1206"/>
                    <a:pt x="1486" y="1720"/>
                  </a:cubicBezTo>
                  <a:cubicBezTo>
                    <a:pt x="1521" y="2294"/>
                    <a:pt x="1468" y="2856"/>
                    <a:pt x="1320" y="3406"/>
                  </a:cubicBezTo>
                  <a:cubicBezTo>
                    <a:pt x="1202" y="3843"/>
                    <a:pt x="1072" y="4287"/>
                    <a:pt x="883" y="4701"/>
                  </a:cubicBezTo>
                  <a:cubicBezTo>
                    <a:pt x="688" y="5150"/>
                    <a:pt x="392" y="5494"/>
                    <a:pt x="49" y="5842"/>
                  </a:cubicBezTo>
                  <a:cubicBezTo>
                    <a:pt x="1" y="5880"/>
                    <a:pt x="39" y="5970"/>
                    <a:pt x="104" y="5970"/>
                  </a:cubicBezTo>
                  <a:cubicBezTo>
                    <a:pt x="111" y="5970"/>
                    <a:pt x="118" y="5969"/>
                    <a:pt x="126" y="5967"/>
                  </a:cubicBezTo>
                  <a:cubicBezTo>
                    <a:pt x="1019" y="5701"/>
                    <a:pt x="1379" y="4482"/>
                    <a:pt x="1616" y="3690"/>
                  </a:cubicBezTo>
                  <a:cubicBezTo>
                    <a:pt x="1788" y="3110"/>
                    <a:pt x="1876" y="2536"/>
                    <a:pt x="1870" y="1939"/>
                  </a:cubicBezTo>
                  <a:cubicBezTo>
                    <a:pt x="1853" y="1348"/>
                    <a:pt x="1823" y="685"/>
                    <a:pt x="1699" y="112"/>
                  </a:cubicBezTo>
                  <a:cubicBezTo>
                    <a:pt x="1683" y="34"/>
                    <a:pt x="1630" y="1"/>
                    <a:pt x="15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g11e770b0bd5_0_2152"/>
            <p:cNvSpPr/>
            <p:nvPr/>
          </p:nvSpPr>
          <p:spPr>
            <a:xfrm>
              <a:off x="3115600" y="4004750"/>
              <a:ext cx="58200" cy="163025"/>
            </a:xfrm>
            <a:custGeom>
              <a:rect b="b" l="l" r="r" t="t"/>
              <a:pathLst>
                <a:path extrusionOk="0" h="6521" w="2328">
                  <a:moveTo>
                    <a:pt x="298" y="0"/>
                  </a:moveTo>
                  <a:cubicBezTo>
                    <a:pt x="148" y="0"/>
                    <a:pt x="1" y="150"/>
                    <a:pt x="94" y="317"/>
                  </a:cubicBezTo>
                  <a:cubicBezTo>
                    <a:pt x="1212" y="2151"/>
                    <a:pt x="1792" y="4392"/>
                    <a:pt x="2200" y="6480"/>
                  </a:cubicBezTo>
                  <a:cubicBezTo>
                    <a:pt x="2208" y="6507"/>
                    <a:pt x="2236" y="6520"/>
                    <a:pt x="2263" y="6520"/>
                  </a:cubicBezTo>
                  <a:cubicBezTo>
                    <a:pt x="2295" y="6520"/>
                    <a:pt x="2327" y="6501"/>
                    <a:pt x="2324" y="6462"/>
                  </a:cubicBezTo>
                  <a:cubicBezTo>
                    <a:pt x="2164" y="4262"/>
                    <a:pt x="1632" y="2003"/>
                    <a:pt x="479" y="104"/>
                  </a:cubicBezTo>
                  <a:cubicBezTo>
                    <a:pt x="433" y="31"/>
                    <a:pt x="36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g11e770b0bd5_0_2152"/>
            <p:cNvSpPr/>
            <p:nvPr/>
          </p:nvSpPr>
          <p:spPr>
            <a:xfrm>
              <a:off x="3177175" y="4080950"/>
              <a:ext cx="66025" cy="96350"/>
            </a:xfrm>
            <a:custGeom>
              <a:rect b="b" l="l" r="r" t="t"/>
              <a:pathLst>
                <a:path extrusionOk="0" h="3854" w="2641">
                  <a:moveTo>
                    <a:pt x="2488" y="0"/>
                  </a:moveTo>
                  <a:cubicBezTo>
                    <a:pt x="2432" y="0"/>
                    <a:pt x="2377" y="31"/>
                    <a:pt x="2357" y="102"/>
                  </a:cubicBezTo>
                  <a:cubicBezTo>
                    <a:pt x="2150" y="912"/>
                    <a:pt x="2032" y="1711"/>
                    <a:pt x="1434" y="2355"/>
                  </a:cubicBezTo>
                  <a:cubicBezTo>
                    <a:pt x="973" y="2840"/>
                    <a:pt x="311" y="3077"/>
                    <a:pt x="27" y="3727"/>
                  </a:cubicBezTo>
                  <a:cubicBezTo>
                    <a:pt x="0" y="3789"/>
                    <a:pt x="72" y="3854"/>
                    <a:pt x="135" y="3854"/>
                  </a:cubicBezTo>
                  <a:cubicBezTo>
                    <a:pt x="157" y="3854"/>
                    <a:pt x="177" y="3846"/>
                    <a:pt x="192" y="3828"/>
                  </a:cubicBezTo>
                  <a:cubicBezTo>
                    <a:pt x="671" y="3254"/>
                    <a:pt x="1387" y="2959"/>
                    <a:pt x="1848" y="2385"/>
                  </a:cubicBezTo>
                  <a:cubicBezTo>
                    <a:pt x="2327" y="1770"/>
                    <a:pt x="2623" y="930"/>
                    <a:pt x="2641" y="144"/>
                  </a:cubicBezTo>
                  <a:cubicBezTo>
                    <a:pt x="2641" y="56"/>
                    <a:pt x="2563" y="0"/>
                    <a:pt x="2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6" name="Google Shape;546;g11e770b0bd5_0_2152"/>
          <p:cNvSpPr/>
          <p:nvPr/>
        </p:nvSpPr>
        <p:spPr>
          <a:xfrm>
            <a:off x="-344087" y="2495551"/>
            <a:ext cx="12477401" cy="3000882"/>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7" name="Google Shape;547;g11e770b0bd5_0_2152"/>
          <p:cNvGrpSpPr/>
          <p:nvPr/>
        </p:nvGrpSpPr>
        <p:grpSpPr>
          <a:xfrm>
            <a:off x="4572000" y="3606013"/>
            <a:ext cx="4604462" cy="1377211"/>
            <a:chOff x="-981900" y="423788"/>
            <a:chExt cx="4604462" cy="1377211"/>
          </a:xfrm>
        </p:grpSpPr>
        <p:sp>
          <p:nvSpPr>
            <p:cNvPr id="548" name="Google Shape;548;g11e770b0bd5_0_2152"/>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g11e770b0bd5_0_2152"/>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g11e770b0bd5_0_2152"/>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g11e770b0bd5_0_2152"/>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g11e770b0bd5_0_2152"/>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g11e770b0bd5_0_2152"/>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g11e770b0bd5_0_2152"/>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g11e770b0bd5_0_2152"/>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g11e770b0bd5_0_2152"/>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g11e770b0bd5_0_2152"/>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g11e770b0bd5_0_2152"/>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g11e770b0bd5_0_2152"/>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g11e770b0bd5_0_2152"/>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g11e770b0bd5_0_2152"/>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g11e770b0bd5_0_2152"/>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g11e770b0bd5_0_2152"/>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g11e770b0bd5_0_2152"/>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565" name="Shape 565"/>
        <p:cNvGrpSpPr/>
        <p:nvPr/>
      </p:nvGrpSpPr>
      <p:grpSpPr>
        <a:xfrm>
          <a:off x="0" y="0"/>
          <a:ext cx="0" cy="0"/>
          <a:chOff x="0" y="0"/>
          <a:chExt cx="0" cy="0"/>
        </a:xfrm>
      </p:grpSpPr>
      <p:sp>
        <p:nvSpPr>
          <p:cNvPr id="566" name="Google Shape;566;g11e770b0bd5_0_2187"/>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567" name="Google Shape;567;g11e770b0bd5_0_2187"/>
          <p:cNvSpPr/>
          <p:nvPr/>
        </p:nvSpPr>
        <p:spPr>
          <a:xfrm>
            <a:off x="-142875" y="3229963"/>
            <a:ext cx="12675228"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6_1_1">
    <p:spTree>
      <p:nvGrpSpPr>
        <p:cNvPr id="568" name="Shape 568"/>
        <p:cNvGrpSpPr/>
        <p:nvPr/>
      </p:nvGrpSpPr>
      <p:grpSpPr>
        <a:xfrm>
          <a:off x="0" y="0"/>
          <a:ext cx="0" cy="0"/>
          <a:chOff x="0" y="0"/>
          <a:chExt cx="0" cy="0"/>
        </a:xfrm>
      </p:grpSpPr>
      <p:sp>
        <p:nvSpPr>
          <p:cNvPr id="569" name="Google Shape;569;g11e770b0bd5_0_2190"/>
          <p:cNvSpPr/>
          <p:nvPr/>
        </p:nvSpPr>
        <p:spPr>
          <a:xfrm>
            <a:off x="-1241425" y="3607450"/>
            <a:ext cx="1344938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g11e770b0bd5_0_2190"/>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6_1_1_1">
    <p:spTree>
      <p:nvGrpSpPr>
        <p:cNvPr id="571" name="Shape 571"/>
        <p:cNvGrpSpPr/>
        <p:nvPr/>
      </p:nvGrpSpPr>
      <p:grpSpPr>
        <a:xfrm>
          <a:off x="0" y="0"/>
          <a:ext cx="0" cy="0"/>
          <a:chOff x="0" y="0"/>
          <a:chExt cx="0" cy="0"/>
        </a:xfrm>
      </p:grpSpPr>
      <p:sp>
        <p:nvSpPr>
          <p:cNvPr id="572" name="Google Shape;572;g11e770b0bd5_0_2193"/>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573" name="Google Shape;573;g11e770b0bd5_0_2193"/>
          <p:cNvSpPr/>
          <p:nvPr/>
        </p:nvSpPr>
        <p:spPr>
          <a:xfrm>
            <a:off x="-86300" y="3489575"/>
            <a:ext cx="12675228"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4" name="Google Shape;574;g11e770b0bd5_0_2193"/>
          <p:cNvGrpSpPr/>
          <p:nvPr/>
        </p:nvGrpSpPr>
        <p:grpSpPr>
          <a:xfrm>
            <a:off x="5787938" y="3984788"/>
            <a:ext cx="1114099" cy="1132586"/>
            <a:chOff x="5694263" y="4033138"/>
            <a:chExt cx="1114099" cy="1132586"/>
          </a:xfrm>
        </p:grpSpPr>
        <p:sp>
          <p:nvSpPr>
            <p:cNvPr id="575" name="Google Shape;575;g11e770b0bd5_0_2193"/>
            <p:cNvSpPr/>
            <p:nvPr/>
          </p:nvSpPr>
          <p:spPr>
            <a:xfrm>
              <a:off x="5694263" y="4638834"/>
              <a:ext cx="479888" cy="526890"/>
            </a:xfrm>
            <a:custGeom>
              <a:rect b="b" l="l" r="r" t="t"/>
              <a:pathLst>
                <a:path extrusionOk="0" h="3363" w="3063">
                  <a:moveTo>
                    <a:pt x="422" y="1"/>
                  </a:moveTo>
                  <a:cubicBezTo>
                    <a:pt x="166" y="1"/>
                    <a:pt x="0" y="262"/>
                    <a:pt x="82" y="688"/>
                  </a:cubicBezTo>
                  <a:cubicBezTo>
                    <a:pt x="242" y="1499"/>
                    <a:pt x="1206" y="2764"/>
                    <a:pt x="1980" y="3007"/>
                  </a:cubicBezTo>
                  <a:cubicBezTo>
                    <a:pt x="2749" y="3261"/>
                    <a:pt x="2927" y="3362"/>
                    <a:pt x="2927" y="3362"/>
                  </a:cubicBezTo>
                  <a:cubicBezTo>
                    <a:pt x="2927" y="3362"/>
                    <a:pt x="2934" y="3363"/>
                    <a:pt x="2944" y="3363"/>
                  </a:cubicBezTo>
                  <a:cubicBezTo>
                    <a:pt x="2982" y="3363"/>
                    <a:pt x="3063" y="3348"/>
                    <a:pt x="2927" y="3202"/>
                  </a:cubicBezTo>
                  <a:cubicBezTo>
                    <a:pt x="2471" y="2729"/>
                    <a:pt x="2365" y="2356"/>
                    <a:pt x="1856" y="1759"/>
                  </a:cubicBezTo>
                  <a:cubicBezTo>
                    <a:pt x="1347" y="1162"/>
                    <a:pt x="1206" y="688"/>
                    <a:pt x="1206" y="688"/>
                  </a:cubicBezTo>
                  <a:cubicBezTo>
                    <a:pt x="947" y="207"/>
                    <a:pt x="649"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g11e770b0bd5_0_2193"/>
            <p:cNvSpPr/>
            <p:nvPr/>
          </p:nvSpPr>
          <p:spPr>
            <a:xfrm>
              <a:off x="5786699" y="4196861"/>
              <a:ext cx="410639" cy="943638"/>
            </a:xfrm>
            <a:custGeom>
              <a:rect b="b" l="l" r="r" t="t"/>
              <a:pathLst>
                <a:path extrusionOk="0" h="6023" w="2621">
                  <a:moveTo>
                    <a:pt x="875" y="1"/>
                  </a:moveTo>
                  <a:cubicBezTo>
                    <a:pt x="803" y="1"/>
                    <a:pt x="724" y="11"/>
                    <a:pt x="639" y="32"/>
                  </a:cubicBezTo>
                  <a:cubicBezTo>
                    <a:pt x="0" y="198"/>
                    <a:pt x="178" y="2238"/>
                    <a:pt x="420" y="2829"/>
                  </a:cubicBezTo>
                  <a:cubicBezTo>
                    <a:pt x="669" y="3421"/>
                    <a:pt x="1160" y="3811"/>
                    <a:pt x="1408" y="4320"/>
                  </a:cubicBezTo>
                  <a:cubicBezTo>
                    <a:pt x="1656" y="4834"/>
                    <a:pt x="1763" y="5000"/>
                    <a:pt x="2041" y="5355"/>
                  </a:cubicBezTo>
                  <a:cubicBezTo>
                    <a:pt x="2325" y="5704"/>
                    <a:pt x="2620" y="6023"/>
                    <a:pt x="2620" y="6023"/>
                  </a:cubicBezTo>
                  <a:cubicBezTo>
                    <a:pt x="2490" y="4793"/>
                    <a:pt x="2271" y="4604"/>
                    <a:pt x="1952" y="3847"/>
                  </a:cubicBezTo>
                  <a:cubicBezTo>
                    <a:pt x="1633" y="3095"/>
                    <a:pt x="1455" y="2634"/>
                    <a:pt x="1497" y="1463"/>
                  </a:cubicBezTo>
                  <a:cubicBezTo>
                    <a:pt x="1527" y="440"/>
                    <a:pt x="1337"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g11e770b0bd5_0_2193"/>
            <p:cNvSpPr/>
            <p:nvPr/>
          </p:nvSpPr>
          <p:spPr>
            <a:xfrm>
              <a:off x="6082341" y="4033138"/>
              <a:ext cx="302221" cy="1121305"/>
            </a:xfrm>
            <a:custGeom>
              <a:rect b="b" l="l" r="r" t="t"/>
              <a:pathLst>
                <a:path extrusionOk="0" h="7157" w="1929">
                  <a:moveTo>
                    <a:pt x="1193" y="0"/>
                  </a:moveTo>
                  <a:cubicBezTo>
                    <a:pt x="789" y="0"/>
                    <a:pt x="325" y="483"/>
                    <a:pt x="207" y="1219"/>
                  </a:cubicBezTo>
                  <a:cubicBezTo>
                    <a:pt x="0" y="2544"/>
                    <a:pt x="207" y="4235"/>
                    <a:pt x="532" y="5170"/>
                  </a:cubicBezTo>
                  <a:cubicBezTo>
                    <a:pt x="852" y="6098"/>
                    <a:pt x="905" y="7157"/>
                    <a:pt x="905" y="7157"/>
                  </a:cubicBezTo>
                  <a:cubicBezTo>
                    <a:pt x="1224" y="6755"/>
                    <a:pt x="1431" y="4980"/>
                    <a:pt x="1609" y="4217"/>
                  </a:cubicBezTo>
                  <a:cubicBezTo>
                    <a:pt x="1786" y="3466"/>
                    <a:pt x="1928" y="2691"/>
                    <a:pt x="1839" y="1041"/>
                  </a:cubicBezTo>
                  <a:cubicBezTo>
                    <a:pt x="1800" y="308"/>
                    <a:pt x="1515" y="0"/>
                    <a:pt x="11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g11e770b0bd5_0_2193"/>
            <p:cNvSpPr/>
            <p:nvPr/>
          </p:nvSpPr>
          <p:spPr>
            <a:xfrm>
              <a:off x="6260165" y="4254359"/>
              <a:ext cx="373507" cy="900084"/>
            </a:xfrm>
            <a:custGeom>
              <a:rect b="b" l="l" r="r" t="t"/>
              <a:pathLst>
                <a:path extrusionOk="0" h="5745" w="2384">
                  <a:moveTo>
                    <a:pt x="1618" y="0"/>
                  </a:moveTo>
                  <a:cubicBezTo>
                    <a:pt x="1600" y="0"/>
                    <a:pt x="1581" y="1"/>
                    <a:pt x="1562" y="2"/>
                  </a:cubicBezTo>
                  <a:cubicBezTo>
                    <a:pt x="876" y="32"/>
                    <a:pt x="858" y="931"/>
                    <a:pt x="823" y="1788"/>
                  </a:cubicBezTo>
                  <a:cubicBezTo>
                    <a:pt x="793" y="2652"/>
                    <a:pt x="769" y="3616"/>
                    <a:pt x="527" y="4248"/>
                  </a:cubicBezTo>
                  <a:cubicBezTo>
                    <a:pt x="284" y="4887"/>
                    <a:pt x="1" y="5745"/>
                    <a:pt x="1" y="5745"/>
                  </a:cubicBezTo>
                  <a:cubicBezTo>
                    <a:pt x="1" y="5745"/>
                    <a:pt x="1077" y="4722"/>
                    <a:pt x="1473" y="4142"/>
                  </a:cubicBezTo>
                  <a:cubicBezTo>
                    <a:pt x="1881" y="3551"/>
                    <a:pt x="1934" y="2604"/>
                    <a:pt x="2159" y="1634"/>
                  </a:cubicBezTo>
                  <a:cubicBezTo>
                    <a:pt x="2383" y="692"/>
                    <a:pt x="2256" y="0"/>
                    <a:pt x="16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g11e770b0bd5_0_2193"/>
            <p:cNvSpPr/>
            <p:nvPr/>
          </p:nvSpPr>
          <p:spPr>
            <a:xfrm>
              <a:off x="6304660" y="4610790"/>
              <a:ext cx="503702" cy="543654"/>
            </a:xfrm>
            <a:custGeom>
              <a:rect b="b" l="l" r="r" t="t"/>
              <a:pathLst>
                <a:path extrusionOk="0" h="3470" w="3215">
                  <a:moveTo>
                    <a:pt x="2773" y="1"/>
                  </a:moveTo>
                  <a:cubicBezTo>
                    <a:pt x="2545" y="1"/>
                    <a:pt x="2272" y="218"/>
                    <a:pt x="2130" y="595"/>
                  </a:cubicBezTo>
                  <a:cubicBezTo>
                    <a:pt x="1828" y="1376"/>
                    <a:pt x="1532" y="2044"/>
                    <a:pt x="852" y="2535"/>
                  </a:cubicBezTo>
                  <a:cubicBezTo>
                    <a:pt x="172" y="3032"/>
                    <a:pt x="0" y="3470"/>
                    <a:pt x="0" y="3470"/>
                  </a:cubicBezTo>
                  <a:cubicBezTo>
                    <a:pt x="438" y="3097"/>
                    <a:pt x="840" y="3186"/>
                    <a:pt x="1461" y="2961"/>
                  </a:cubicBezTo>
                  <a:cubicBezTo>
                    <a:pt x="2076" y="2730"/>
                    <a:pt x="2981" y="1938"/>
                    <a:pt x="3135" y="832"/>
                  </a:cubicBezTo>
                  <a:cubicBezTo>
                    <a:pt x="3215" y="254"/>
                    <a:pt x="3020" y="1"/>
                    <a:pt x="27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0" name="Google Shape;580;g11e770b0bd5_0_2193"/>
          <p:cNvGrpSpPr/>
          <p:nvPr/>
        </p:nvGrpSpPr>
        <p:grpSpPr>
          <a:xfrm>
            <a:off x="-372489" y="3211981"/>
            <a:ext cx="1364771" cy="1387417"/>
            <a:chOff x="5694263" y="4033138"/>
            <a:chExt cx="1114099" cy="1132586"/>
          </a:xfrm>
        </p:grpSpPr>
        <p:sp>
          <p:nvSpPr>
            <p:cNvPr id="581" name="Google Shape;581;g11e770b0bd5_0_2193"/>
            <p:cNvSpPr/>
            <p:nvPr/>
          </p:nvSpPr>
          <p:spPr>
            <a:xfrm>
              <a:off x="5694263" y="4638834"/>
              <a:ext cx="479888" cy="526890"/>
            </a:xfrm>
            <a:custGeom>
              <a:rect b="b" l="l" r="r" t="t"/>
              <a:pathLst>
                <a:path extrusionOk="0" h="3363" w="3063">
                  <a:moveTo>
                    <a:pt x="422" y="1"/>
                  </a:moveTo>
                  <a:cubicBezTo>
                    <a:pt x="166" y="1"/>
                    <a:pt x="0" y="262"/>
                    <a:pt x="82" y="688"/>
                  </a:cubicBezTo>
                  <a:cubicBezTo>
                    <a:pt x="242" y="1499"/>
                    <a:pt x="1206" y="2764"/>
                    <a:pt x="1980" y="3007"/>
                  </a:cubicBezTo>
                  <a:cubicBezTo>
                    <a:pt x="2749" y="3261"/>
                    <a:pt x="2927" y="3362"/>
                    <a:pt x="2927" y="3362"/>
                  </a:cubicBezTo>
                  <a:cubicBezTo>
                    <a:pt x="2927" y="3362"/>
                    <a:pt x="2934" y="3363"/>
                    <a:pt x="2944" y="3363"/>
                  </a:cubicBezTo>
                  <a:cubicBezTo>
                    <a:pt x="2982" y="3363"/>
                    <a:pt x="3063" y="3348"/>
                    <a:pt x="2927" y="3202"/>
                  </a:cubicBezTo>
                  <a:cubicBezTo>
                    <a:pt x="2471" y="2729"/>
                    <a:pt x="2365" y="2356"/>
                    <a:pt x="1856" y="1759"/>
                  </a:cubicBezTo>
                  <a:cubicBezTo>
                    <a:pt x="1347" y="1162"/>
                    <a:pt x="1206" y="688"/>
                    <a:pt x="1206" y="688"/>
                  </a:cubicBezTo>
                  <a:cubicBezTo>
                    <a:pt x="947" y="207"/>
                    <a:pt x="649"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g11e770b0bd5_0_2193"/>
            <p:cNvSpPr/>
            <p:nvPr/>
          </p:nvSpPr>
          <p:spPr>
            <a:xfrm>
              <a:off x="5786699" y="4196861"/>
              <a:ext cx="410639" cy="943638"/>
            </a:xfrm>
            <a:custGeom>
              <a:rect b="b" l="l" r="r" t="t"/>
              <a:pathLst>
                <a:path extrusionOk="0" h="6023" w="2621">
                  <a:moveTo>
                    <a:pt x="875" y="1"/>
                  </a:moveTo>
                  <a:cubicBezTo>
                    <a:pt x="803" y="1"/>
                    <a:pt x="724" y="11"/>
                    <a:pt x="639" y="32"/>
                  </a:cubicBezTo>
                  <a:cubicBezTo>
                    <a:pt x="0" y="198"/>
                    <a:pt x="178" y="2238"/>
                    <a:pt x="420" y="2829"/>
                  </a:cubicBezTo>
                  <a:cubicBezTo>
                    <a:pt x="669" y="3421"/>
                    <a:pt x="1160" y="3811"/>
                    <a:pt x="1408" y="4320"/>
                  </a:cubicBezTo>
                  <a:cubicBezTo>
                    <a:pt x="1656" y="4834"/>
                    <a:pt x="1763" y="5000"/>
                    <a:pt x="2041" y="5355"/>
                  </a:cubicBezTo>
                  <a:cubicBezTo>
                    <a:pt x="2325" y="5704"/>
                    <a:pt x="2620" y="6023"/>
                    <a:pt x="2620" y="6023"/>
                  </a:cubicBezTo>
                  <a:cubicBezTo>
                    <a:pt x="2490" y="4793"/>
                    <a:pt x="2271" y="4604"/>
                    <a:pt x="1952" y="3847"/>
                  </a:cubicBezTo>
                  <a:cubicBezTo>
                    <a:pt x="1633" y="3095"/>
                    <a:pt x="1455" y="2634"/>
                    <a:pt x="1497" y="1463"/>
                  </a:cubicBezTo>
                  <a:cubicBezTo>
                    <a:pt x="1527" y="440"/>
                    <a:pt x="1337"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g11e770b0bd5_0_2193"/>
            <p:cNvSpPr/>
            <p:nvPr/>
          </p:nvSpPr>
          <p:spPr>
            <a:xfrm>
              <a:off x="6082341" y="4033138"/>
              <a:ext cx="302221" cy="1121305"/>
            </a:xfrm>
            <a:custGeom>
              <a:rect b="b" l="l" r="r" t="t"/>
              <a:pathLst>
                <a:path extrusionOk="0" h="7157" w="1929">
                  <a:moveTo>
                    <a:pt x="1193" y="0"/>
                  </a:moveTo>
                  <a:cubicBezTo>
                    <a:pt x="789" y="0"/>
                    <a:pt x="325" y="483"/>
                    <a:pt x="207" y="1219"/>
                  </a:cubicBezTo>
                  <a:cubicBezTo>
                    <a:pt x="0" y="2544"/>
                    <a:pt x="207" y="4235"/>
                    <a:pt x="532" y="5170"/>
                  </a:cubicBezTo>
                  <a:cubicBezTo>
                    <a:pt x="852" y="6098"/>
                    <a:pt x="905" y="7157"/>
                    <a:pt x="905" y="7157"/>
                  </a:cubicBezTo>
                  <a:cubicBezTo>
                    <a:pt x="1224" y="6755"/>
                    <a:pt x="1431" y="4980"/>
                    <a:pt x="1609" y="4217"/>
                  </a:cubicBezTo>
                  <a:cubicBezTo>
                    <a:pt x="1786" y="3466"/>
                    <a:pt x="1928" y="2691"/>
                    <a:pt x="1839" y="1041"/>
                  </a:cubicBezTo>
                  <a:cubicBezTo>
                    <a:pt x="1800" y="308"/>
                    <a:pt x="1515" y="0"/>
                    <a:pt x="11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g11e770b0bd5_0_2193"/>
            <p:cNvSpPr/>
            <p:nvPr/>
          </p:nvSpPr>
          <p:spPr>
            <a:xfrm>
              <a:off x="6260165" y="4254359"/>
              <a:ext cx="373507" cy="900084"/>
            </a:xfrm>
            <a:custGeom>
              <a:rect b="b" l="l" r="r" t="t"/>
              <a:pathLst>
                <a:path extrusionOk="0" h="5745" w="2384">
                  <a:moveTo>
                    <a:pt x="1618" y="0"/>
                  </a:moveTo>
                  <a:cubicBezTo>
                    <a:pt x="1600" y="0"/>
                    <a:pt x="1581" y="1"/>
                    <a:pt x="1562" y="2"/>
                  </a:cubicBezTo>
                  <a:cubicBezTo>
                    <a:pt x="876" y="32"/>
                    <a:pt x="858" y="931"/>
                    <a:pt x="823" y="1788"/>
                  </a:cubicBezTo>
                  <a:cubicBezTo>
                    <a:pt x="793" y="2652"/>
                    <a:pt x="769" y="3616"/>
                    <a:pt x="527" y="4248"/>
                  </a:cubicBezTo>
                  <a:cubicBezTo>
                    <a:pt x="284" y="4887"/>
                    <a:pt x="1" y="5745"/>
                    <a:pt x="1" y="5745"/>
                  </a:cubicBezTo>
                  <a:cubicBezTo>
                    <a:pt x="1" y="5745"/>
                    <a:pt x="1077" y="4722"/>
                    <a:pt x="1473" y="4142"/>
                  </a:cubicBezTo>
                  <a:cubicBezTo>
                    <a:pt x="1881" y="3551"/>
                    <a:pt x="1934" y="2604"/>
                    <a:pt x="2159" y="1634"/>
                  </a:cubicBezTo>
                  <a:cubicBezTo>
                    <a:pt x="2383" y="692"/>
                    <a:pt x="2256" y="0"/>
                    <a:pt x="16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g11e770b0bd5_0_2193"/>
            <p:cNvSpPr/>
            <p:nvPr/>
          </p:nvSpPr>
          <p:spPr>
            <a:xfrm>
              <a:off x="6304660" y="4610790"/>
              <a:ext cx="503702" cy="543654"/>
            </a:xfrm>
            <a:custGeom>
              <a:rect b="b" l="l" r="r" t="t"/>
              <a:pathLst>
                <a:path extrusionOk="0" h="3470" w="3215">
                  <a:moveTo>
                    <a:pt x="2773" y="1"/>
                  </a:moveTo>
                  <a:cubicBezTo>
                    <a:pt x="2545" y="1"/>
                    <a:pt x="2272" y="218"/>
                    <a:pt x="2130" y="595"/>
                  </a:cubicBezTo>
                  <a:cubicBezTo>
                    <a:pt x="1828" y="1376"/>
                    <a:pt x="1532" y="2044"/>
                    <a:pt x="852" y="2535"/>
                  </a:cubicBezTo>
                  <a:cubicBezTo>
                    <a:pt x="172" y="3032"/>
                    <a:pt x="0" y="3470"/>
                    <a:pt x="0" y="3470"/>
                  </a:cubicBezTo>
                  <a:cubicBezTo>
                    <a:pt x="438" y="3097"/>
                    <a:pt x="840" y="3186"/>
                    <a:pt x="1461" y="2961"/>
                  </a:cubicBezTo>
                  <a:cubicBezTo>
                    <a:pt x="2076" y="2730"/>
                    <a:pt x="2981" y="1938"/>
                    <a:pt x="3135" y="832"/>
                  </a:cubicBezTo>
                  <a:cubicBezTo>
                    <a:pt x="3215" y="254"/>
                    <a:pt x="3020" y="1"/>
                    <a:pt x="27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86" name="Google Shape;586;g11e770b0bd5_0_2193"/>
          <p:cNvGrpSpPr/>
          <p:nvPr/>
        </p:nvGrpSpPr>
        <p:grpSpPr>
          <a:xfrm>
            <a:off x="1041050" y="3862463"/>
            <a:ext cx="4604462" cy="1377211"/>
            <a:chOff x="-981900" y="423788"/>
            <a:chExt cx="4604462" cy="1377211"/>
          </a:xfrm>
        </p:grpSpPr>
        <p:sp>
          <p:nvSpPr>
            <p:cNvPr id="587" name="Google Shape;587;g11e770b0bd5_0_2193"/>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g11e770b0bd5_0_2193"/>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g11e770b0bd5_0_2193"/>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g11e770b0bd5_0_2193"/>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g11e770b0bd5_0_2193"/>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g11e770b0bd5_0_2193"/>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g11e770b0bd5_0_2193"/>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g11e770b0bd5_0_2193"/>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g11e770b0bd5_0_2193"/>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g11e770b0bd5_0_2193"/>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g11e770b0bd5_0_2193"/>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g11e770b0bd5_0_2193"/>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g11e770b0bd5_0_2193"/>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g11e770b0bd5_0_2193"/>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g11e770b0bd5_0_2193"/>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g11e770b0bd5_0_2193"/>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g11e770b0bd5_0_2193"/>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6_1_1_1_1">
    <p:spTree>
      <p:nvGrpSpPr>
        <p:cNvPr id="604" name="Shape 604"/>
        <p:cNvGrpSpPr/>
        <p:nvPr/>
      </p:nvGrpSpPr>
      <p:grpSpPr>
        <a:xfrm>
          <a:off x="0" y="0"/>
          <a:ext cx="0" cy="0"/>
          <a:chOff x="0" y="0"/>
          <a:chExt cx="0" cy="0"/>
        </a:xfrm>
      </p:grpSpPr>
      <p:sp>
        <p:nvSpPr>
          <p:cNvPr id="605" name="Google Shape;605;g11e770b0bd5_0_2226"/>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06" name="Google Shape;606;g11e770b0bd5_0_2226"/>
          <p:cNvSpPr/>
          <p:nvPr/>
        </p:nvSpPr>
        <p:spPr>
          <a:xfrm>
            <a:off x="-1555750" y="3450275"/>
            <a:ext cx="1344938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7">
    <p:spTree>
      <p:nvGrpSpPr>
        <p:cNvPr id="607" name="Shape 607"/>
        <p:cNvGrpSpPr/>
        <p:nvPr/>
      </p:nvGrpSpPr>
      <p:grpSpPr>
        <a:xfrm>
          <a:off x="0" y="0"/>
          <a:ext cx="0" cy="0"/>
          <a:chOff x="0" y="0"/>
          <a:chExt cx="0" cy="0"/>
        </a:xfrm>
      </p:grpSpPr>
      <p:sp>
        <p:nvSpPr>
          <p:cNvPr id="608" name="Google Shape;608;g11e770b0bd5_0_2229"/>
          <p:cNvSpPr/>
          <p:nvPr/>
        </p:nvSpPr>
        <p:spPr>
          <a:xfrm rot="39">
            <a:off x="-11574525" y="-1902744"/>
            <a:ext cx="27957539" cy="8948981"/>
          </a:xfrm>
          <a:custGeom>
            <a:rect b="b" l="l" r="r" t="t"/>
            <a:pathLst>
              <a:path extrusionOk="0" h="13468" w="62949">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g11e770b0bd5_0_2229"/>
          <p:cNvSpPr txBox="1"/>
          <p:nvPr>
            <p:ph type="title"/>
          </p:nvPr>
        </p:nvSpPr>
        <p:spPr>
          <a:xfrm>
            <a:off x="713225" y="1170199"/>
            <a:ext cx="38589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610" name="Google Shape;610;g11e770b0bd5_0_2229"/>
          <p:cNvSpPr txBox="1"/>
          <p:nvPr>
            <p:ph idx="1" type="subTitle"/>
          </p:nvPr>
        </p:nvSpPr>
        <p:spPr>
          <a:xfrm>
            <a:off x="713225" y="1821824"/>
            <a:ext cx="3858900" cy="2712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2pPr>
            <a:lvl3pPr lvl="2"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3pPr>
            <a:lvl4pPr lvl="3"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4pPr>
            <a:lvl5pPr lvl="4"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5pPr>
            <a:lvl6pPr lvl="5"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6pPr>
            <a:lvl7pPr lvl="6"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7pPr>
            <a:lvl8pPr lvl="7"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8pPr>
            <a:lvl9pPr lvl="8"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9pPr>
          </a:lstStyle>
          <a:p/>
        </p:txBody>
      </p:sp>
      <p:sp>
        <p:nvSpPr>
          <p:cNvPr id="611" name="Google Shape;611;g11e770b0bd5_0_2229"/>
          <p:cNvSpPr txBox="1"/>
          <p:nvPr>
            <p:ph idx="2" type="title"/>
          </p:nvPr>
        </p:nvSpPr>
        <p:spPr>
          <a:xfrm>
            <a:off x="713225" y="2137199"/>
            <a:ext cx="38589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612" name="Google Shape;612;g11e770b0bd5_0_2229"/>
          <p:cNvSpPr txBox="1"/>
          <p:nvPr>
            <p:ph idx="3" type="subTitle"/>
          </p:nvPr>
        </p:nvSpPr>
        <p:spPr>
          <a:xfrm>
            <a:off x="713225" y="2788824"/>
            <a:ext cx="3858900" cy="2712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2pPr>
            <a:lvl3pPr lvl="2"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3pPr>
            <a:lvl4pPr lvl="3"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4pPr>
            <a:lvl5pPr lvl="4"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5pPr>
            <a:lvl6pPr lvl="5"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6pPr>
            <a:lvl7pPr lvl="6"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7pPr>
            <a:lvl8pPr lvl="7"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8pPr>
            <a:lvl9pPr lvl="8"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9pPr>
          </a:lstStyle>
          <a:p/>
        </p:txBody>
      </p:sp>
      <p:sp>
        <p:nvSpPr>
          <p:cNvPr id="613" name="Google Shape;613;g11e770b0bd5_0_2229"/>
          <p:cNvSpPr txBox="1"/>
          <p:nvPr>
            <p:ph idx="4" type="title"/>
          </p:nvPr>
        </p:nvSpPr>
        <p:spPr>
          <a:xfrm>
            <a:off x="713225" y="3136177"/>
            <a:ext cx="38589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614" name="Google Shape;614;g11e770b0bd5_0_2229"/>
          <p:cNvSpPr txBox="1"/>
          <p:nvPr>
            <p:ph idx="5" type="subTitle"/>
          </p:nvPr>
        </p:nvSpPr>
        <p:spPr>
          <a:xfrm>
            <a:off x="713225" y="3787802"/>
            <a:ext cx="3858900" cy="2712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2pPr>
            <a:lvl3pPr lvl="2"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3pPr>
            <a:lvl4pPr lvl="3"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4pPr>
            <a:lvl5pPr lvl="4"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5pPr>
            <a:lvl6pPr lvl="5"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6pPr>
            <a:lvl7pPr lvl="6"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7pPr>
            <a:lvl8pPr lvl="7"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8pPr>
            <a:lvl9pPr lvl="8"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
    <p:spTree>
      <p:nvGrpSpPr>
        <p:cNvPr id="615" name="Shape 615"/>
        <p:cNvGrpSpPr/>
        <p:nvPr/>
      </p:nvGrpSpPr>
      <p:grpSpPr>
        <a:xfrm>
          <a:off x="0" y="0"/>
          <a:ext cx="0" cy="0"/>
          <a:chOff x="0" y="0"/>
          <a:chExt cx="0" cy="0"/>
        </a:xfrm>
      </p:grpSpPr>
      <p:sp>
        <p:nvSpPr>
          <p:cNvPr id="616" name="Google Shape;616;g11e770b0bd5_0_2237"/>
          <p:cNvSpPr/>
          <p:nvPr/>
        </p:nvSpPr>
        <p:spPr>
          <a:xfrm flipH="1">
            <a:off x="-384500" y="367035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7" name="Google Shape;617;g11e770b0bd5_0_2237"/>
          <p:cNvGrpSpPr/>
          <p:nvPr/>
        </p:nvGrpSpPr>
        <p:grpSpPr>
          <a:xfrm flipH="1">
            <a:off x="8083676" y="3365993"/>
            <a:ext cx="1664241" cy="1777507"/>
            <a:chOff x="-574226" y="3579893"/>
            <a:chExt cx="1664241" cy="1777507"/>
          </a:xfrm>
        </p:grpSpPr>
        <p:sp>
          <p:nvSpPr>
            <p:cNvPr id="618" name="Google Shape;618;g11e770b0bd5_0_2237"/>
            <p:cNvSpPr/>
            <p:nvPr/>
          </p:nvSpPr>
          <p:spPr>
            <a:xfrm>
              <a:off x="132332" y="3652961"/>
              <a:ext cx="293453" cy="166944"/>
            </a:xfrm>
            <a:custGeom>
              <a:rect b="b" l="l" r="r" t="t"/>
              <a:pathLst>
                <a:path extrusionOk="0" h="706" w="1241">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g11e770b0bd5_0_2237"/>
            <p:cNvSpPr/>
            <p:nvPr/>
          </p:nvSpPr>
          <p:spPr>
            <a:xfrm>
              <a:off x="-574226" y="4327122"/>
              <a:ext cx="721691" cy="1030278"/>
            </a:xfrm>
            <a:custGeom>
              <a:rect b="b" l="l" r="r" t="t"/>
              <a:pathLst>
                <a:path extrusionOk="0" h="4357" w="3052">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g11e770b0bd5_0_2237"/>
            <p:cNvSpPr/>
            <p:nvPr/>
          </p:nvSpPr>
          <p:spPr>
            <a:xfrm>
              <a:off x="-462614" y="4388840"/>
              <a:ext cx="250416" cy="170964"/>
            </a:xfrm>
            <a:custGeom>
              <a:rect b="b" l="l" r="r" t="t"/>
              <a:pathLst>
                <a:path extrusionOk="0" h="723" w="1059">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g11e770b0bd5_0_2237"/>
            <p:cNvSpPr/>
            <p:nvPr/>
          </p:nvSpPr>
          <p:spPr>
            <a:xfrm>
              <a:off x="317957" y="4497614"/>
              <a:ext cx="772058" cy="847254"/>
            </a:xfrm>
            <a:custGeom>
              <a:rect b="b" l="l" r="r" t="t"/>
              <a:pathLst>
                <a:path extrusionOk="0" h="3583" w="3265">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g11e770b0bd5_0_2237"/>
            <p:cNvSpPr/>
            <p:nvPr/>
          </p:nvSpPr>
          <p:spPr>
            <a:xfrm>
              <a:off x="-72211" y="3579893"/>
              <a:ext cx="544106" cy="1768049"/>
            </a:xfrm>
            <a:custGeom>
              <a:rect b="b" l="l" r="r" t="t"/>
              <a:pathLst>
                <a:path extrusionOk="0" h="7477" w="2301">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g11e770b0bd5_0_2237"/>
            <p:cNvSpPr/>
            <p:nvPr/>
          </p:nvSpPr>
          <p:spPr>
            <a:xfrm>
              <a:off x="212966" y="4073868"/>
              <a:ext cx="576502" cy="1275019"/>
            </a:xfrm>
            <a:custGeom>
              <a:rect b="b" l="l" r="r" t="t"/>
              <a:pathLst>
                <a:path extrusionOk="0" h="5392" w="2438">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g11e770b0bd5_0_2237"/>
            <p:cNvSpPr/>
            <p:nvPr/>
          </p:nvSpPr>
          <p:spPr>
            <a:xfrm>
              <a:off x="545909" y="4125418"/>
              <a:ext cx="218257" cy="162688"/>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g11e770b0bd5_0_2237"/>
            <p:cNvSpPr/>
            <p:nvPr/>
          </p:nvSpPr>
          <p:spPr>
            <a:xfrm>
              <a:off x="758491" y="4551528"/>
              <a:ext cx="214001" cy="170964"/>
            </a:xfrm>
            <a:custGeom>
              <a:rect b="b" l="l" r="r" t="t"/>
              <a:pathLst>
                <a:path extrusionOk="0" h="723" w="905">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g11e770b0bd5_0_2237"/>
            <p:cNvSpPr/>
            <p:nvPr/>
          </p:nvSpPr>
          <p:spPr>
            <a:xfrm>
              <a:off x="88695" y="3668229"/>
              <a:ext cx="343363" cy="255900"/>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7" name="Google Shape;627;g11e770b0bd5_0_2237"/>
          <p:cNvSpPr txBox="1"/>
          <p:nvPr>
            <p:ph idx="1" type="subTitle"/>
          </p:nvPr>
        </p:nvSpPr>
        <p:spPr>
          <a:xfrm>
            <a:off x="713225" y="2004676"/>
            <a:ext cx="2496600" cy="13989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628" name="Google Shape;628;g11e770b0bd5_0_2237"/>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 name="Shape 20"/>
        <p:cNvGrpSpPr/>
        <p:nvPr/>
      </p:nvGrpSpPr>
      <p:grpSpPr>
        <a:xfrm>
          <a:off x="0" y="0"/>
          <a:ext cx="0" cy="0"/>
          <a:chOff x="0" y="0"/>
          <a:chExt cx="0" cy="0"/>
        </a:xfrm>
      </p:grpSpPr>
      <p:sp>
        <p:nvSpPr>
          <p:cNvPr id="21" name="Google Shape;21;p15"/>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2" name="Google Shape;22;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_1">
    <p:spTree>
      <p:nvGrpSpPr>
        <p:cNvPr id="629" name="Shape 629"/>
        <p:cNvGrpSpPr/>
        <p:nvPr/>
      </p:nvGrpSpPr>
      <p:grpSpPr>
        <a:xfrm>
          <a:off x="0" y="0"/>
          <a:ext cx="0" cy="0"/>
          <a:chOff x="0" y="0"/>
          <a:chExt cx="0" cy="0"/>
        </a:xfrm>
      </p:grpSpPr>
      <p:sp>
        <p:nvSpPr>
          <p:cNvPr id="630" name="Google Shape;630;g11e770b0bd5_0_2251"/>
          <p:cNvSpPr txBox="1"/>
          <p:nvPr>
            <p:ph idx="1" type="subTitle"/>
          </p:nvPr>
        </p:nvSpPr>
        <p:spPr>
          <a:xfrm>
            <a:off x="5395075" y="2004673"/>
            <a:ext cx="3035700" cy="13107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2"/>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631" name="Google Shape;631;g11e770b0bd5_0_2251"/>
          <p:cNvSpPr/>
          <p:nvPr/>
        </p:nvSpPr>
        <p:spPr>
          <a:xfrm>
            <a:off x="-384500" y="367035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g11e770b0bd5_0_2251"/>
          <p:cNvSpPr/>
          <p:nvPr/>
        </p:nvSpPr>
        <p:spPr>
          <a:xfrm flipH="1">
            <a:off x="-243550" y="3292663"/>
            <a:ext cx="1706307" cy="1778297"/>
          </a:xfrm>
          <a:custGeom>
            <a:rect b="b" l="l" r="r" t="t"/>
            <a:pathLst>
              <a:path extrusionOk="0" h="8816" w="8459">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g11e770b0bd5_0_2251"/>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r">
              <a:lnSpc>
                <a:spcPct val="100000"/>
              </a:lnSpc>
              <a:spcBef>
                <a:spcPts val="0"/>
              </a:spcBef>
              <a:spcAft>
                <a:spcPts val="0"/>
              </a:spcAft>
              <a:buSzPts val="3600"/>
              <a:buNone/>
              <a:defRPr/>
            </a:lvl1pPr>
            <a:lvl2pPr lvl="1" rtl="0" algn="r">
              <a:lnSpc>
                <a:spcPct val="100000"/>
              </a:lnSpc>
              <a:spcBef>
                <a:spcPts val="0"/>
              </a:spcBef>
              <a:spcAft>
                <a:spcPts val="0"/>
              </a:spcAft>
              <a:buSzPts val="2800"/>
              <a:buNone/>
              <a:defRPr/>
            </a:lvl2pPr>
            <a:lvl3pPr lvl="2" rtl="0" algn="r">
              <a:lnSpc>
                <a:spcPct val="100000"/>
              </a:lnSpc>
              <a:spcBef>
                <a:spcPts val="0"/>
              </a:spcBef>
              <a:spcAft>
                <a:spcPts val="0"/>
              </a:spcAft>
              <a:buSzPts val="2800"/>
              <a:buNone/>
              <a:defRPr/>
            </a:lvl3pPr>
            <a:lvl4pPr lvl="3" rtl="0" algn="r">
              <a:lnSpc>
                <a:spcPct val="100000"/>
              </a:lnSpc>
              <a:spcBef>
                <a:spcPts val="0"/>
              </a:spcBef>
              <a:spcAft>
                <a:spcPts val="0"/>
              </a:spcAft>
              <a:buSzPts val="2800"/>
              <a:buNone/>
              <a:defRPr/>
            </a:lvl4pPr>
            <a:lvl5pPr lvl="4" rtl="0" algn="r">
              <a:lnSpc>
                <a:spcPct val="100000"/>
              </a:lnSpc>
              <a:spcBef>
                <a:spcPts val="0"/>
              </a:spcBef>
              <a:spcAft>
                <a:spcPts val="0"/>
              </a:spcAft>
              <a:buSzPts val="2800"/>
              <a:buNone/>
              <a:defRPr/>
            </a:lvl5pPr>
            <a:lvl6pPr lvl="5" rtl="0" algn="r">
              <a:lnSpc>
                <a:spcPct val="100000"/>
              </a:lnSpc>
              <a:spcBef>
                <a:spcPts val="0"/>
              </a:spcBef>
              <a:spcAft>
                <a:spcPts val="0"/>
              </a:spcAft>
              <a:buSzPts val="2800"/>
              <a:buNone/>
              <a:defRPr/>
            </a:lvl6pPr>
            <a:lvl7pPr lvl="6" rtl="0" algn="r">
              <a:lnSpc>
                <a:spcPct val="100000"/>
              </a:lnSpc>
              <a:spcBef>
                <a:spcPts val="0"/>
              </a:spcBef>
              <a:spcAft>
                <a:spcPts val="0"/>
              </a:spcAft>
              <a:buSzPts val="2800"/>
              <a:buNone/>
              <a:defRPr/>
            </a:lvl7pPr>
            <a:lvl8pPr lvl="7" rtl="0" algn="r">
              <a:lnSpc>
                <a:spcPct val="100000"/>
              </a:lnSpc>
              <a:spcBef>
                <a:spcPts val="0"/>
              </a:spcBef>
              <a:spcAft>
                <a:spcPts val="0"/>
              </a:spcAft>
              <a:buSzPts val="2800"/>
              <a:buNone/>
              <a:defRPr/>
            </a:lvl8pPr>
            <a:lvl9pPr lvl="8" rtl="0" algn="r">
              <a:lnSpc>
                <a:spcPct val="100000"/>
              </a:lnSpc>
              <a:spcBef>
                <a:spcPts val="0"/>
              </a:spcBef>
              <a:spcAft>
                <a:spcPts val="0"/>
              </a:spcAft>
              <a:buSzPts val="28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634" name="Shape 634"/>
        <p:cNvGrpSpPr/>
        <p:nvPr/>
      </p:nvGrpSpPr>
      <p:grpSpPr>
        <a:xfrm>
          <a:off x="0" y="0"/>
          <a:ext cx="0" cy="0"/>
          <a:chOff x="0" y="0"/>
          <a:chExt cx="0" cy="0"/>
        </a:xfrm>
      </p:grpSpPr>
      <p:sp>
        <p:nvSpPr>
          <p:cNvPr id="635" name="Google Shape;635;g11e770b0bd5_0_2256"/>
          <p:cNvSpPr txBox="1"/>
          <p:nvPr>
            <p:ph type="title"/>
          </p:nvPr>
        </p:nvSpPr>
        <p:spPr>
          <a:xfrm>
            <a:off x="713225" y="521225"/>
            <a:ext cx="7717500" cy="6378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36" name="Google Shape;636;g11e770b0bd5_0_2256"/>
          <p:cNvSpPr txBox="1"/>
          <p:nvPr>
            <p:ph idx="1" type="subTitle"/>
          </p:nvPr>
        </p:nvSpPr>
        <p:spPr>
          <a:xfrm>
            <a:off x="1077075" y="2444520"/>
            <a:ext cx="2103000" cy="7716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37" name="Google Shape;637;g11e770b0bd5_0_2256"/>
          <p:cNvSpPr txBox="1"/>
          <p:nvPr>
            <p:ph idx="2" type="subTitle"/>
          </p:nvPr>
        </p:nvSpPr>
        <p:spPr>
          <a:xfrm>
            <a:off x="1077075" y="1929535"/>
            <a:ext cx="2103000" cy="392700"/>
          </a:xfrm>
          <a:prstGeom prst="rect">
            <a:avLst/>
          </a:prstGeom>
          <a:noFill/>
          <a:ln>
            <a:noFill/>
          </a:ln>
        </p:spPr>
        <p:txBody>
          <a:bodyPr anchorCtr="0" anchor="b" bIns="0" lIns="0" spcFirstLastPara="1" rIns="0" wrap="square" tIns="0">
            <a:noAutofit/>
          </a:bodyPr>
          <a:lstStyle>
            <a:lvl1pPr lvl="0" marR="0" rtl="0" algn="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38" name="Google Shape;638;g11e770b0bd5_0_2256"/>
          <p:cNvSpPr txBox="1"/>
          <p:nvPr>
            <p:ph idx="3" type="subTitle"/>
          </p:nvPr>
        </p:nvSpPr>
        <p:spPr>
          <a:xfrm>
            <a:off x="5963925" y="2442366"/>
            <a:ext cx="2103000" cy="771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39" name="Google Shape;639;g11e770b0bd5_0_2256"/>
          <p:cNvSpPr txBox="1"/>
          <p:nvPr>
            <p:ph idx="4" type="subTitle"/>
          </p:nvPr>
        </p:nvSpPr>
        <p:spPr>
          <a:xfrm>
            <a:off x="5963925" y="1927381"/>
            <a:ext cx="21030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640" name="Google Shape;640;g11e770b0bd5_0_2256"/>
          <p:cNvSpPr/>
          <p:nvPr/>
        </p:nvSpPr>
        <p:spPr>
          <a:xfrm flipH="1">
            <a:off x="-2994082" y="3457300"/>
            <a:ext cx="12847559"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7">
    <p:spTree>
      <p:nvGrpSpPr>
        <p:cNvPr id="641" name="Shape 641"/>
        <p:cNvGrpSpPr/>
        <p:nvPr/>
      </p:nvGrpSpPr>
      <p:grpSpPr>
        <a:xfrm>
          <a:off x="0" y="0"/>
          <a:ext cx="0" cy="0"/>
          <a:chOff x="0" y="0"/>
          <a:chExt cx="0" cy="0"/>
        </a:xfrm>
      </p:grpSpPr>
      <p:sp>
        <p:nvSpPr>
          <p:cNvPr id="642" name="Google Shape;642;g11e770b0bd5_0_2263"/>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43" name="Google Shape;643;g11e770b0bd5_0_2263"/>
          <p:cNvSpPr txBox="1"/>
          <p:nvPr>
            <p:ph idx="1" type="subTitle"/>
          </p:nvPr>
        </p:nvSpPr>
        <p:spPr>
          <a:xfrm>
            <a:off x="6418964" y="2942663"/>
            <a:ext cx="2011800" cy="3834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644" name="Google Shape;644;g11e770b0bd5_0_2263"/>
          <p:cNvSpPr txBox="1"/>
          <p:nvPr>
            <p:ph idx="2" type="subTitle"/>
          </p:nvPr>
        </p:nvSpPr>
        <p:spPr>
          <a:xfrm>
            <a:off x="713264" y="2942776"/>
            <a:ext cx="2011800" cy="383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645" name="Google Shape;645;g11e770b0bd5_0_2263"/>
          <p:cNvSpPr txBox="1"/>
          <p:nvPr>
            <p:ph idx="3" type="subTitle"/>
          </p:nvPr>
        </p:nvSpPr>
        <p:spPr>
          <a:xfrm>
            <a:off x="6418927" y="1531270"/>
            <a:ext cx="2011800" cy="3834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646" name="Google Shape;646;g11e770b0bd5_0_2263"/>
          <p:cNvSpPr txBox="1"/>
          <p:nvPr>
            <p:ph idx="4" type="subTitle"/>
          </p:nvPr>
        </p:nvSpPr>
        <p:spPr>
          <a:xfrm>
            <a:off x="713227" y="1531383"/>
            <a:ext cx="2011800" cy="383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647" name="Google Shape;647;g11e770b0bd5_0_2263"/>
          <p:cNvSpPr txBox="1"/>
          <p:nvPr>
            <p:ph idx="5" type="subTitle"/>
          </p:nvPr>
        </p:nvSpPr>
        <p:spPr>
          <a:xfrm>
            <a:off x="6418964" y="3381194"/>
            <a:ext cx="2011800" cy="5226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648" name="Google Shape;648;g11e770b0bd5_0_2263"/>
          <p:cNvSpPr txBox="1"/>
          <p:nvPr>
            <p:ph idx="6" type="subTitle"/>
          </p:nvPr>
        </p:nvSpPr>
        <p:spPr>
          <a:xfrm>
            <a:off x="713264" y="3381325"/>
            <a:ext cx="2014800" cy="522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649" name="Google Shape;649;g11e770b0bd5_0_2263"/>
          <p:cNvSpPr txBox="1"/>
          <p:nvPr>
            <p:ph idx="7" type="subTitle"/>
          </p:nvPr>
        </p:nvSpPr>
        <p:spPr>
          <a:xfrm>
            <a:off x="6418927" y="1982676"/>
            <a:ext cx="2011800" cy="5226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650" name="Google Shape;650;g11e770b0bd5_0_2263"/>
          <p:cNvSpPr txBox="1"/>
          <p:nvPr>
            <p:ph idx="8" type="subTitle"/>
          </p:nvPr>
        </p:nvSpPr>
        <p:spPr>
          <a:xfrm>
            <a:off x="713227" y="1982807"/>
            <a:ext cx="2014800" cy="522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651" name="Google Shape;651;g11e770b0bd5_0_2263"/>
          <p:cNvSpPr/>
          <p:nvPr/>
        </p:nvSpPr>
        <p:spPr>
          <a:xfrm flipH="1">
            <a:off x="-3537704" y="3457300"/>
            <a:ext cx="12847559"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4">
    <p:spTree>
      <p:nvGrpSpPr>
        <p:cNvPr id="652" name="Shape 652"/>
        <p:cNvGrpSpPr/>
        <p:nvPr/>
      </p:nvGrpSpPr>
      <p:grpSpPr>
        <a:xfrm>
          <a:off x="0" y="0"/>
          <a:ext cx="0" cy="0"/>
          <a:chOff x="0" y="0"/>
          <a:chExt cx="0" cy="0"/>
        </a:xfrm>
      </p:grpSpPr>
      <p:sp>
        <p:nvSpPr>
          <p:cNvPr id="653" name="Google Shape;653;g11e770b0bd5_0_2274"/>
          <p:cNvSpPr/>
          <p:nvPr/>
        </p:nvSpPr>
        <p:spPr>
          <a:xfrm>
            <a:off x="-1334410" y="3048769"/>
            <a:ext cx="12129434" cy="2593825"/>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4" name="Google Shape;654;g11e770b0bd5_0_2274"/>
          <p:cNvGrpSpPr/>
          <p:nvPr/>
        </p:nvGrpSpPr>
        <p:grpSpPr>
          <a:xfrm>
            <a:off x="3972997" y="3501724"/>
            <a:ext cx="1198029" cy="1637217"/>
            <a:chOff x="3100950" y="3988250"/>
            <a:chExt cx="142250" cy="194400"/>
          </a:xfrm>
        </p:grpSpPr>
        <p:sp>
          <p:nvSpPr>
            <p:cNvPr id="655" name="Google Shape;655;g11e770b0bd5_0_2274"/>
            <p:cNvSpPr/>
            <p:nvPr/>
          </p:nvSpPr>
          <p:spPr>
            <a:xfrm>
              <a:off x="3115000" y="4049325"/>
              <a:ext cx="63000" cy="129025"/>
            </a:xfrm>
            <a:custGeom>
              <a:rect b="b" l="l" r="r" t="t"/>
              <a:pathLst>
                <a:path extrusionOk="0" h="5161" w="2520">
                  <a:moveTo>
                    <a:pt x="510" y="1"/>
                  </a:moveTo>
                  <a:cubicBezTo>
                    <a:pt x="460" y="1"/>
                    <a:pt x="412" y="25"/>
                    <a:pt x="385" y="84"/>
                  </a:cubicBezTo>
                  <a:cubicBezTo>
                    <a:pt x="0" y="941"/>
                    <a:pt x="325" y="1858"/>
                    <a:pt x="834" y="2591"/>
                  </a:cubicBezTo>
                  <a:cubicBezTo>
                    <a:pt x="1100" y="2976"/>
                    <a:pt x="1479" y="3266"/>
                    <a:pt x="1721" y="3656"/>
                  </a:cubicBezTo>
                  <a:cubicBezTo>
                    <a:pt x="1976" y="4058"/>
                    <a:pt x="2112" y="4573"/>
                    <a:pt x="2035" y="5040"/>
                  </a:cubicBezTo>
                  <a:cubicBezTo>
                    <a:pt x="2031" y="5103"/>
                    <a:pt x="2085" y="5161"/>
                    <a:pt x="2137" y="5161"/>
                  </a:cubicBezTo>
                  <a:cubicBezTo>
                    <a:pt x="2163" y="5161"/>
                    <a:pt x="2188" y="5146"/>
                    <a:pt x="2206" y="5111"/>
                  </a:cubicBezTo>
                  <a:cubicBezTo>
                    <a:pt x="2520" y="4502"/>
                    <a:pt x="2177" y="3662"/>
                    <a:pt x="1774" y="3159"/>
                  </a:cubicBezTo>
                  <a:cubicBezTo>
                    <a:pt x="1443" y="2745"/>
                    <a:pt x="1088" y="2390"/>
                    <a:pt x="828" y="1911"/>
                  </a:cubicBezTo>
                  <a:cubicBezTo>
                    <a:pt x="538" y="1367"/>
                    <a:pt x="515" y="811"/>
                    <a:pt x="686" y="220"/>
                  </a:cubicBezTo>
                  <a:cubicBezTo>
                    <a:pt x="722" y="101"/>
                    <a:pt x="612" y="1"/>
                    <a:pt x="5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g11e770b0bd5_0_2274"/>
            <p:cNvSpPr/>
            <p:nvPr/>
          </p:nvSpPr>
          <p:spPr>
            <a:xfrm>
              <a:off x="3150725" y="4172200"/>
              <a:ext cx="52175" cy="10450"/>
            </a:xfrm>
            <a:custGeom>
              <a:rect b="b" l="l" r="r" t="t"/>
              <a:pathLst>
                <a:path extrusionOk="0" h="418" w="2087">
                  <a:moveTo>
                    <a:pt x="1882" y="0"/>
                  </a:moveTo>
                  <a:cubicBezTo>
                    <a:pt x="1879" y="0"/>
                    <a:pt x="1875" y="0"/>
                    <a:pt x="1871" y="1"/>
                  </a:cubicBezTo>
                  <a:cubicBezTo>
                    <a:pt x="1587" y="7"/>
                    <a:pt x="1309" y="66"/>
                    <a:pt x="1026" y="83"/>
                  </a:cubicBezTo>
                  <a:cubicBezTo>
                    <a:pt x="952" y="89"/>
                    <a:pt x="881" y="91"/>
                    <a:pt x="812" y="91"/>
                  </a:cubicBezTo>
                  <a:cubicBezTo>
                    <a:pt x="573" y="91"/>
                    <a:pt x="350" y="64"/>
                    <a:pt x="103" y="36"/>
                  </a:cubicBezTo>
                  <a:cubicBezTo>
                    <a:pt x="97" y="34"/>
                    <a:pt x="91" y="33"/>
                    <a:pt x="86" y="33"/>
                  </a:cubicBezTo>
                  <a:cubicBezTo>
                    <a:pt x="35" y="33"/>
                    <a:pt x="0" y="101"/>
                    <a:pt x="32" y="148"/>
                  </a:cubicBezTo>
                  <a:cubicBezTo>
                    <a:pt x="192" y="373"/>
                    <a:pt x="576" y="397"/>
                    <a:pt x="836" y="409"/>
                  </a:cubicBezTo>
                  <a:cubicBezTo>
                    <a:pt x="922" y="414"/>
                    <a:pt x="1010" y="417"/>
                    <a:pt x="1099" y="417"/>
                  </a:cubicBezTo>
                  <a:cubicBezTo>
                    <a:pt x="1372" y="417"/>
                    <a:pt x="1653" y="390"/>
                    <a:pt x="1907" y="332"/>
                  </a:cubicBezTo>
                  <a:cubicBezTo>
                    <a:pt x="2086" y="285"/>
                    <a:pt x="2062"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g11e770b0bd5_0_2274"/>
            <p:cNvSpPr/>
            <p:nvPr/>
          </p:nvSpPr>
          <p:spPr>
            <a:xfrm>
              <a:off x="3154325" y="4007500"/>
              <a:ext cx="28400" cy="174700"/>
            </a:xfrm>
            <a:custGeom>
              <a:rect b="b" l="l" r="r" t="t"/>
              <a:pathLst>
                <a:path extrusionOk="0" h="6988" w="1136">
                  <a:moveTo>
                    <a:pt x="208" y="0"/>
                  </a:moveTo>
                  <a:cubicBezTo>
                    <a:pt x="110" y="0"/>
                    <a:pt x="1" y="81"/>
                    <a:pt x="18" y="207"/>
                  </a:cubicBezTo>
                  <a:cubicBezTo>
                    <a:pt x="166" y="1295"/>
                    <a:pt x="426" y="2366"/>
                    <a:pt x="592" y="3448"/>
                  </a:cubicBezTo>
                  <a:cubicBezTo>
                    <a:pt x="686" y="4040"/>
                    <a:pt x="734" y="4643"/>
                    <a:pt x="728" y="5240"/>
                  </a:cubicBezTo>
                  <a:cubicBezTo>
                    <a:pt x="722" y="5808"/>
                    <a:pt x="586" y="6340"/>
                    <a:pt x="503" y="6902"/>
                  </a:cubicBezTo>
                  <a:cubicBezTo>
                    <a:pt x="496" y="6954"/>
                    <a:pt x="549" y="6987"/>
                    <a:pt x="598" y="6987"/>
                  </a:cubicBezTo>
                  <a:cubicBezTo>
                    <a:pt x="628" y="6987"/>
                    <a:pt x="655" y="6976"/>
                    <a:pt x="669" y="6949"/>
                  </a:cubicBezTo>
                  <a:cubicBezTo>
                    <a:pt x="1136" y="6009"/>
                    <a:pt x="1059" y="4773"/>
                    <a:pt x="947" y="3768"/>
                  </a:cubicBezTo>
                  <a:cubicBezTo>
                    <a:pt x="811" y="2543"/>
                    <a:pt x="515" y="1343"/>
                    <a:pt x="349" y="124"/>
                  </a:cubicBezTo>
                  <a:cubicBezTo>
                    <a:pt x="337" y="38"/>
                    <a:pt x="275" y="0"/>
                    <a:pt x="20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g11e770b0bd5_0_2274"/>
            <p:cNvSpPr/>
            <p:nvPr/>
          </p:nvSpPr>
          <p:spPr>
            <a:xfrm>
              <a:off x="3172925" y="4010550"/>
              <a:ext cx="63925" cy="164850"/>
            </a:xfrm>
            <a:custGeom>
              <a:rect b="b" l="l" r="r" t="t"/>
              <a:pathLst>
                <a:path extrusionOk="0" h="6594" w="2557">
                  <a:moveTo>
                    <a:pt x="2090" y="0"/>
                  </a:moveTo>
                  <a:cubicBezTo>
                    <a:pt x="1990" y="0"/>
                    <a:pt x="1876" y="85"/>
                    <a:pt x="1894" y="215"/>
                  </a:cubicBezTo>
                  <a:cubicBezTo>
                    <a:pt x="2042" y="1392"/>
                    <a:pt x="2202" y="2705"/>
                    <a:pt x="1362" y="3669"/>
                  </a:cubicBezTo>
                  <a:cubicBezTo>
                    <a:pt x="1013" y="4065"/>
                    <a:pt x="605" y="4379"/>
                    <a:pt x="333" y="4846"/>
                  </a:cubicBezTo>
                  <a:cubicBezTo>
                    <a:pt x="37" y="5355"/>
                    <a:pt x="78" y="5970"/>
                    <a:pt x="7" y="6532"/>
                  </a:cubicBezTo>
                  <a:cubicBezTo>
                    <a:pt x="1" y="6571"/>
                    <a:pt x="37" y="6594"/>
                    <a:pt x="73" y="6594"/>
                  </a:cubicBezTo>
                  <a:cubicBezTo>
                    <a:pt x="103" y="6594"/>
                    <a:pt x="132" y="6578"/>
                    <a:pt x="138" y="6543"/>
                  </a:cubicBezTo>
                  <a:cubicBezTo>
                    <a:pt x="303" y="5881"/>
                    <a:pt x="362" y="5207"/>
                    <a:pt x="818" y="4669"/>
                  </a:cubicBezTo>
                  <a:cubicBezTo>
                    <a:pt x="1184" y="4237"/>
                    <a:pt x="1646" y="3918"/>
                    <a:pt x="1953" y="3439"/>
                  </a:cubicBezTo>
                  <a:cubicBezTo>
                    <a:pt x="2556" y="2475"/>
                    <a:pt x="2361" y="1197"/>
                    <a:pt x="2231" y="127"/>
                  </a:cubicBezTo>
                  <a:cubicBezTo>
                    <a:pt x="2219" y="39"/>
                    <a:pt x="2158" y="0"/>
                    <a:pt x="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g11e770b0bd5_0_2274"/>
            <p:cNvSpPr/>
            <p:nvPr/>
          </p:nvSpPr>
          <p:spPr>
            <a:xfrm>
              <a:off x="3100950" y="4066825"/>
              <a:ext cx="66850" cy="112450"/>
            </a:xfrm>
            <a:custGeom>
              <a:rect b="b" l="l" r="r" t="t"/>
              <a:pathLst>
                <a:path extrusionOk="0" h="4498" w="2674">
                  <a:moveTo>
                    <a:pt x="152" y="1"/>
                  </a:moveTo>
                  <a:cubicBezTo>
                    <a:pt x="75" y="1"/>
                    <a:pt x="0" y="48"/>
                    <a:pt x="0" y="147"/>
                  </a:cubicBezTo>
                  <a:cubicBezTo>
                    <a:pt x="6" y="1057"/>
                    <a:pt x="314" y="1850"/>
                    <a:pt x="846" y="2577"/>
                  </a:cubicBezTo>
                  <a:cubicBezTo>
                    <a:pt x="1083" y="2903"/>
                    <a:pt x="1361" y="3192"/>
                    <a:pt x="1639" y="3488"/>
                  </a:cubicBezTo>
                  <a:cubicBezTo>
                    <a:pt x="1946" y="3819"/>
                    <a:pt x="2242" y="4198"/>
                    <a:pt x="2579" y="4488"/>
                  </a:cubicBezTo>
                  <a:cubicBezTo>
                    <a:pt x="2590" y="4495"/>
                    <a:pt x="2602" y="4498"/>
                    <a:pt x="2612" y="4498"/>
                  </a:cubicBezTo>
                  <a:cubicBezTo>
                    <a:pt x="2647" y="4498"/>
                    <a:pt x="2674" y="4466"/>
                    <a:pt x="2656" y="4434"/>
                  </a:cubicBezTo>
                  <a:cubicBezTo>
                    <a:pt x="2354" y="3760"/>
                    <a:pt x="1710" y="3216"/>
                    <a:pt x="1260" y="2637"/>
                  </a:cubicBezTo>
                  <a:cubicBezTo>
                    <a:pt x="686" y="1903"/>
                    <a:pt x="320" y="1093"/>
                    <a:pt x="314" y="153"/>
                  </a:cubicBezTo>
                  <a:cubicBezTo>
                    <a:pt x="314" y="53"/>
                    <a:pt x="232" y="1"/>
                    <a:pt x="1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g11e770b0bd5_0_2274"/>
            <p:cNvSpPr/>
            <p:nvPr/>
          </p:nvSpPr>
          <p:spPr>
            <a:xfrm>
              <a:off x="3162300" y="3988250"/>
              <a:ext cx="34625" cy="185875"/>
            </a:xfrm>
            <a:custGeom>
              <a:rect b="b" l="l" r="r" t="t"/>
              <a:pathLst>
                <a:path extrusionOk="0" h="7435" w="1385">
                  <a:moveTo>
                    <a:pt x="680" y="1"/>
                  </a:moveTo>
                  <a:cubicBezTo>
                    <a:pt x="571" y="1"/>
                    <a:pt x="459" y="86"/>
                    <a:pt x="497" y="220"/>
                  </a:cubicBezTo>
                  <a:cubicBezTo>
                    <a:pt x="817" y="1450"/>
                    <a:pt x="1018" y="2704"/>
                    <a:pt x="722" y="3958"/>
                  </a:cubicBezTo>
                  <a:cubicBezTo>
                    <a:pt x="456" y="5064"/>
                    <a:pt x="1" y="6247"/>
                    <a:pt x="308" y="7394"/>
                  </a:cubicBezTo>
                  <a:cubicBezTo>
                    <a:pt x="311" y="7421"/>
                    <a:pt x="332" y="7434"/>
                    <a:pt x="354" y="7434"/>
                  </a:cubicBezTo>
                  <a:cubicBezTo>
                    <a:pt x="381" y="7434"/>
                    <a:pt x="409" y="7415"/>
                    <a:pt x="409" y="7376"/>
                  </a:cubicBezTo>
                  <a:cubicBezTo>
                    <a:pt x="379" y="6738"/>
                    <a:pt x="444" y="6146"/>
                    <a:pt x="610" y="5525"/>
                  </a:cubicBezTo>
                  <a:cubicBezTo>
                    <a:pt x="770" y="4904"/>
                    <a:pt x="988" y="4301"/>
                    <a:pt x="1124" y="3674"/>
                  </a:cubicBezTo>
                  <a:cubicBezTo>
                    <a:pt x="1385" y="2521"/>
                    <a:pt x="1136" y="1255"/>
                    <a:pt x="852" y="132"/>
                  </a:cubicBezTo>
                  <a:cubicBezTo>
                    <a:pt x="828" y="41"/>
                    <a:pt x="755" y="1"/>
                    <a:pt x="68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g11e770b0bd5_0_2274"/>
            <p:cNvSpPr/>
            <p:nvPr/>
          </p:nvSpPr>
          <p:spPr>
            <a:xfrm>
              <a:off x="3171300" y="4024675"/>
              <a:ext cx="46925" cy="149275"/>
            </a:xfrm>
            <a:custGeom>
              <a:rect b="b" l="l" r="r" t="t"/>
              <a:pathLst>
                <a:path extrusionOk="0" h="5971" w="1877">
                  <a:moveTo>
                    <a:pt x="1572" y="1"/>
                  </a:moveTo>
                  <a:cubicBezTo>
                    <a:pt x="1498" y="1"/>
                    <a:pt x="1416" y="57"/>
                    <a:pt x="1403" y="147"/>
                  </a:cubicBezTo>
                  <a:cubicBezTo>
                    <a:pt x="1338" y="668"/>
                    <a:pt x="1445" y="1206"/>
                    <a:pt x="1486" y="1720"/>
                  </a:cubicBezTo>
                  <a:cubicBezTo>
                    <a:pt x="1521" y="2294"/>
                    <a:pt x="1468" y="2856"/>
                    <a:pt x="1320" y="3406"/>
                  </a:cubicBezTo>
                  <a:cubicBezTo>
                    <a:pt x="1202" y="3843"/>
                    <a:pt x="1072" y="4287"/>
                    <a:pt x="883" y="4701"/>
                  </a:cubicBezTo>
                  <a:cubicBezTo>
                    <a:pt x="688" y="5150"/>
                    <a:pt x="392" y="5494"/>
                    <a:pt x="49" y="5842"/>
                  </a:cubicBezTo>
                  <a:cubicBezTo>
                    <a:pt x="1" y="5880"/>
                    <a:pt x="39" y="5970"/>
                    <a:pt x="104" y="5970"/>
                  </a:cubicBezTo>
                  <a:cubicBezTo>
                    <a:pt x="111" y="5970"/>
                    <a:pt x="118" y="5969"/>
                    <a:pt x="126" y="5967"/>
                  </a:cubicBezTo>
                  <a:cubicBezTo>
                    <a:pt x="1019" y="5701"/>
                    <a:pt x="1379" y="4482"/>
                    <a:pt x="1616" y="3690"/>
                  </a:cubicBezTo>
                  <a:cubicBezTo>
                    <a:pt x="1788" y="3110"/>
                    <a:pt x="1876" y="2536"/>
                    <a:pt x="1870" y="1939"/>
                  </a:cubicBezTo>
                  <a:cubicBezTo>
                    <a:pt x="1853" y="1348"/>
                    <a:pt x="1823" y="685"/>
                    <a:pt x="1699" y="112"/>
                  </a:cubicBezTo>
                  <a:cubicBezTo>
                    <a:pt x="1683" y="34"/>
                    <a:pt x="1630" y="1"/>
                    <a:pt x="15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g11e770b0bd5_0_2274"/>
            <p:cNvSpPr/>
            <p:nvPr/>
          </p:nvSpPr>
          <p:spPr>
            <a:xfrm>
              <a:off x="3115600" y="4004750"/>
              <a:ext cx="58200" cy="163025"/>
            </a:xfrm>
            <a:custGeom>
              <a:rect b="b" l="l" r="r" t="t"/>
              <a:pathLst>
                <a:path extrusionOk="0" h="6521" w="2328">
                  <a:moveTo>
                    <a:pt x="298" y="0"/>
                  </a:moveTo>
                  <a:cubicBezTo>
                    <a:pt x="148" y="0"/>
                    <a:pt x="1" y="150"/>
                    <a:pt x="94" y="317"/>
                  </a:cubicBezTo>
                  <a:cubicBezTo>
                    <a:pt x="1212" y="2151"/>
                    <a:pt x="1792" y="4392"/>
                    <a:pt x="2200" y="6480"/>
                  </a:cubicBezTo>
                  <a:cubicBezTo>
                    <a:pt x="2208" y="6507"/>
                    <a:pt x="2236" y="6520"/>
                    <a:pt x="2263" y="6520"/>
                  </a:cubicBezTo>
                  <a:cubicBezTo>
                    <a:pt x="2295" y="6520"/>
                    <a:pt x="2327" y="6501"/>
                    <a:pt x="2324" y="6462"/>
                  </a:cubicBezTo>
                  <a:cubicBezTo>
                    <a:pt x="2164" y="4262"/>
                    <a:pt x="1632" y="2003"/>
                    <a:pt x="479" y="104"/>
                  </a:cubicBezTo>
                  <a:cubicBezTo>
                    <a:pt x="433" y="31"/>
                    <a:pt x="365" y="0"/>
                    <a:pt x="29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g11e770b0bd5_0_2274"/>
            <p:cNvSpPr/>
            <p:nvPr/>
          </p:nvSpPr>
          <p:spPr>
            <a:xfrm>
              <a:off x="3177175" y="4080950"/>
              <a:ext cx="66025" cy="96350"/>
            </a:xfrm>
            <a:custGeom>
              <a:rect b="b" l="l" r="r" t="t"/>
              <a:pathLst>
                <a:path extrusionOk="0" h="3854" w="2641">
                  <a:moveTo>
                    <a:pt x="2488" y="0"/>
                  </a:moveTo>
                  <a:cubicBezTo>
                    <a:pt x="2432" y="0"/>
                    <a:pt x="2377" y="31"/>
                    <a:pt x="2357" y="102"/>
                  </a:cubicBezTo>
                  <a:cubicBezTo>
                    <a:pt x="2150" y="912"/>
                    <a:pt x="2032" y="1711"/>
                    <a:pt x="1434" y="2355"/>
                  </a:cubicBezTo>
                  <a:cubicBezTo>
                    <a:pt x="973" y="2840"/>
                    <a:pt x="311" y="3077"/>
                    <a:pt x="27" y="3727"/>
                  </a:cubicBezTo>
                  <a:cubicBezTo>
                    <a:pt x="0" y="3789"/>
                    <a:pt x="72" y="3854"/>
                    <a:pt x="135" y="3854"/>
                  </a:cubicBezTo>
                  <a:cubicBezTo>
                    <a:pt x="157" y="3854"/>
                    <a:pt x="177" y="3846"/>
                    <a:pt x="192" y="3828"/>
                  </a:cubicBezTo>
                  <a:cubicBezTo>
                    <a:pt x="671" y="3254"/>
                    <a:pt x="1387" y="2959"/>
                    <a:pt x="1848" y="2385"/>
                  </a:cubicBezTo>
                  <a:cubicBezTo>
                    <a:pt x="2327" y="1770"/>
                    <a:pt x="2623" y="930"/>
                    <a:pt x="2641" y="144"/>
                  </a:cubicBezTo>
                  <a:cubicBezTo>
                    <a:pt x="2641" y="56"/>
                    <a:pt x="2563" y="0"/>
                    <a:pt x="248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4" name="Google Shape;664;g11e770b0bd5_0_2274"/>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65" name="Google Shape;665;g11e770b0bd5_0_2274"/>
          <p:cNvSpPr txBox="1"/>
          <p:nvPr>
            <p:ph idx="1" type="subTitle"/>
          </p:nvPr>
        </p:nvSpPr>
        <p:spPr>
          <a:xfrm>
            <a:off x="713225" y="2575738"/>
            <a:ext cx="3657600" cy="383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2000"/>
              <a:buFont typeface="Prompt"/>
              <a:buNone/>
              <a:defRPr b="1" i="0" sz="14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666" name="Google Shape;666;g11e770b0bd5_0_2274"/>
          <p:cNvSpPr txBox="1"/>
          <p:nvPr>
            <p:ph idx="2" type="subTitle"/>
          </p:nvPr>
        </p:nvSpPr>
        <p:spPr>
          <a:xfrm>
            <a:off x="713225" y="1891792"/>
            <a:ext cx="3660300" cy="7098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6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667" name="Google Shape;667;g11e770b0bd5_0_2274"/>
          <p:cNvSpPr txBox="1"/>
          <p:nvPr>
            <p:ph idx="3" type="subTitle"/>
          </p:nvPr>
        </p:nvSpPr>
        <p:spPr>
          <a:xfrm>
            <a:off x="4773113" y="2571747"/>
            <a:ext cx="3657600" cy="383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2000"/>
              <a:buFont typeface="Prompt"/>
              <a:buNone/>
              <a:defRPr b="1" i="0" sz="1400" u="none" cap="none" strike="noStrike">
                <a:solidFill>
                  <a:schemeClr val="accent1"/>
                </a:solidFill>
                <a:latin typeface="Prompt"/>
                <a:ea typeface="Prompt"/>
                <a:cs typeface="Prompt"/>
                <a:sym typeface="Prompt"/>
              </a:defRPr>
            </a:lvl1pPr>
            <a:lvl2pPr lvl="1"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2pPr>
            <a:lvl3pPr lvl="2"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3pPr>
            <a:lvl4pPr lvl="3"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4pPr>
            <a:lvl5pPr lvl="4"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5pPr>
            <a:lvl6pPr lvl="5"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6pPr>
            <a:lvl7pPr lvl="6"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7pPr>
            <a:lvl8pPr lvl="7"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8pPr>
            <a:lvl9pPr lvl="8"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9pPr>
          </a:lstStyle>
          <a:p/>
        </p:txBody>
      </p:sp>
      <p:sp>
        <p:nvSpPr>
          <p:cNvPr id="668" name="Google Shape;668;g11e770b0bd5_0_2274"/>
          <p:cNvSpPr txBox="1"/>
          <p:nvPr>
            <p:ph idx="4" type="subTitle"/>
          </p:nvPr>
        </p:nvSpPr>
        <p:spPr>
          <a:xfrm>
            <a:off x="4773113" y="1890142"/>
            <a:ext cx="3657600" cy="7131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600" u="none" cap="none" strike="noStrike">
                <a:solidFill>
                  <a:srgbClr val="000000"/>
                </a:solidFill>
                <a:latin typeface="Arial"/>
                <a:ea typeface="Arial"/>
                <a:cs typeface="Arial"/>
                <a:sym typeface="Arial"/>
              </a:defRPr>
            </a:lvl1pPr>
            <a:lvl2pPr lvl="1"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69" name="Shape 669"/>
        <p:cNvGrpSpPr/>
        <p:nvPr/>
      </p:nvGrpSpPr>
      <p:grpSpPr>
        <a:xfrm>
          <a:off x="0" y="0"/>
          <a:ext cx="0" cy="0"/>
          <a:chOff x="0" y="0"/>
          <a:chExt cx="0" cy="0"/>
        </a:xfrm>
      </p:grpSpPr>
      <p:sp>
        <p:nvSpPr>
          <p:cNvPr id="670" name="Google Shape;670;g11e770b0bd5_0_2291"/>
          <p:cNvSpPr txBox="1"/>
          <p:nvPr>
            <p:ph type="title"/>
          </p:nvPr>
        </p:nvSpPr>
        <p:spPr>
          <a:xfrm>
            <a:off x="713225" y="1919300"/>
            <a:ext cx="3034800" cy="674700"/>
          </a:xfrm>
          <a:prstGeom prst="rect">
            <a:avLst/>
          </a:prstGeom>
          <a:noFill/>
          <a:ln>
            <a:noFill/>
          </a:ln>
        </p:spPr>
        <p:txBody>
          <a:bodyPr anchorCtr="0" anchor="b" bIns="0" lIns="0" spcFirstLastPara="1" rIns="0" wrap="square" tIns="0">
            <a:normAutofit/>
          </a:bodyPr>
          <a:lstStyle>
            <a:lvl1pPr lvl="0" rtl="0" algn="l">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671" name="Google Shape;671;g11e770b0bd5_0_2291"/>
          <p:cNvSpPr txBox="1"/>
          <p:nvPr>
            <p:ph idx="1" type="subTitle"/>
          </p:nvPr>
        </p:nvSpPr>
        <p:spPr>
          <a:xfrm>
            <a:off x="713225" y="2807208"/>
            <a:ext cx="3035700" cy="13107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5">
    <p:spTree>
      <p:nvGrpSpPr>
        <p:cNvPr id="672" name="Shape 672"/>
        <p:cNvGrpSpPr/>
        <p:nvPr/>
      </p:nvGrpSpPr>
      <p:grpSpPr>
        <a:xfrm>
          <a:off x="0" y="0"/>
          <a:ext cx="0" cy="0"/>
          <a:chOff x="0" y="0"/>
          <a:chExt cx="0" cy="0"/>
        </a:xfrm>
      </p:grpSpPr>
      <p:sp>
        <p:nvSpPr>
          <p:cNvPr id="673" name="Google Shape;673;g11e770b0bd5_0_2294"/>
          <p:cNvSpPr txBox="1"/>
          <p:nvPr>
            <p:ph type="title"/>
          </p:nvPr>
        </p:nvSpPr>
        <p:spPr>
          <a:xfrm>
            <a:off x="713225" y="521175"/>
            <a:ext cx="7478400" cy="7743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sz="3640"/>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grpSp>
        <p:nvGrpSpPr>
          <p:cNvPr id="674" name="Google Shape;674;g11e770b0bd5_0_2294"/>
          <p:cNvGrpSpPr/>
          <p:nvPr/>
        </p:nvGrpSpPr>
        <p:grpSpPr>
          <a:xfrm>
            <a:off x="2054674" y="3710668"/>
            <a:ext cx="1664241" cy="1777507"/>
            <a:chOff x="-574226" y="3579893"/>
            <a:chExt cx="1664241" cy="1777507"/>
          </a:xfrm>
        </p:grpSpPr>
        <p:sp>
          <p:nvSpPr>
            <p:cNvPr id="675" name="Google Shape;675;g11e770b0bd5_0_2294"/>
            <p:cNvSpPr/>
            <p:nvPr/>
          </p:nvSpPr>
          <p:spPr>
            <a:xfrm>
              <a:off x="132332" y="3652961"/>
              <a:ext cx="293453" cy="166944"/>
            </a:xfrm>
            <a:custGeom>
              <a:rect b="b" l="l" r="r" t="t"/>
              <a:pathLst>
                <a:path extrusionOk="0" h="706" w="1241">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g11e770b0bd5_0_2294"/>
            <p:cNvSpPr/>
            <p:nvPr/>
          </p:nvSpPr>
          <p:spPr>
            <a:xfrm>
              <a:off x="-574226" y="4327122"/>
              <a:ext cx="721691" cy="1030278"/>
            </a:xfrm>
            <a:custGeom>
              <a:rect b="b" l="l" r="r" t="t"/>
              <a:pathLst>
                <a:path extrusionOk="0" h="4357" w="3052">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g11e770b0bd5_0_2294"/>
            <p:cNvSpPr/>
            <p:nvPr/>
          </p:nvSpPr>
          <p:spPr>
            <a:xfrm>
              <a:off x="-462614" y="4388840"/>
              <a:ext cx="250416" cy="170964"/>
            </a:xfrm>
            <a:custGeom>
              <a:rect b="b" l="l" r="r" t="t"/>
              <a:pathLst>
                <a:path extrusionOk="0" h="723" w="1059">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g11e770b0bd5_0_2294"/>
            <p:cNvSpPr/>
            <p:nvPr/>
          </p:nvSpPr>
          <p:spPr>
            <a:xfrm>
              <a:off x="317957" y="4497614"/>
              <a:ext cx="772058" cy="847254"/>
            </a:xfrm>
            <a:custGeom>
              <a:rect b="b" l="l" r="r" t="t"/>
              <a:pathLst>
                <a:path extrusionOk="0" h="3583" w="3265">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g11e770b0bd5_0_2294"/>
            <p:cNvSpPr/>
            <p:nvPr/>
          </p:nvSpPr>
          <p:spPr>
            <a:xfrm>
              <a:off x="-72211" y="3579893"/>
              <a:ext cx="544106" cy="1768049"/>
            </a:xfrm>
            <a:custGeom>
              <a:rect b="b" l="l" r="r" t="t"/>
              <a:pathLst>
                <a:path extrusionOk="0" h="7477" w="2301">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g11e770b0bd5_0_2294"/>
            <p:cNvSpPr/>
            <p:nvPr/>
          </p:nvSpPr>
          <p:spPr>
            <a:xfrm>
              <a:off x="212966" y="4073868"/>
              <a:ext cx="576502" cy="1275019"/>
            </a:xfrm>
            <a:custGeom>
              <a:rect b="b" l="l" r="r" t="t"/>
              <a:pathLst>
                <a:path extrusionOk="0" h="5392" w="2438">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g11e770b0bd5_0_2294"/>
            <p:cNvSpPr/>
            <p:nvPr/>
          </p:nvSpPr>
          <p:spPr>
            <a:xfrm>
              <a:off x="545909" y="4125418"/>
              <a:ext cx="218257" cy="162688"/>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g11e770b0bd5_0_2294"/>
            <p:cNvSpPr/>
            <p:nvPr/>
          </p:nvSpPr>
          <p:spPr>
            <a:xfrm>
              <a:off x="758491" y="4551528"/>
              <a:ext cx="214001" cy="170964"/>
            </a:xfrm>
            <a:custGeom>
              <a:rect b="b" l="l" r="r" t="t"/>
              <a:pathLst>
                <a:path extrusionOk="0" h="723" w="905">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g11e770b0bd5_0_2294"/>
            <p:cNvSpPr/>
            <p:nvPr/>
          </p:nvSpPr>
          <p:spPr>
            <a:xfrm>
              <a:off x="88695" y="3668229"/>
              <a:ext cx="343363" cy="255900"/>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4" name="Google Shape;684;g11e770b0bd5_0_2294"/>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5" name="Google Shape;685;g11e770b0bd5_0_2294"/>
          <p:cNvGrpSpPr/>
          <p:nvPr/>
        </p:nvGrpSpPr>
        <p:grpSpPr>
          <a:xfrm>
            <a:off x="3855700" y="3766288"/>
            <a:ext cx="4604462" cy="1377211"/>
            <a:chOff x="-981900" y="423788"/>
            <a:chExt cx="4604462" cy="1377211"/>
          </a:xfrm>
        </p:grpSpPr>
        <p:sp>
          <p:nvSpPr>
            <p:cNvPr id="686" name="Google Shape;686;g11e770b0bd5_0_2294"/>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g11e770b0bd5_0_2294"/>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g11e770b0bd5_0_2294"/>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g11e770b0bd5_0_2294"/>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g11e770b0bd5_0_2294"/>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g11e770b0bd5_0_2294"/>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g11e770b0bd5_0_2294"/>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g11e770b0bd5_0_2294"/>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g11e770b0bd5_0_2294"/>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g11e770b0bd5_0_2294"/>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g11e770b0bd5_0_2294"/>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g11e770b0bd5_0_2294"/>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g11e770b0bd5_0_2294"/>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g11e770b0bd5_0_2294"/>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g11e770b0bd5_0_2294"/>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g11e770b0bd5_0_2294"/>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g11e770b0bd5_0_2294"/>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5_1">
    <p:spTree>
      <p:nvGrpSpPr>
        <p:cNvPr id="703" name="Shape 703"/>
        <p:cNvGrpSpPr/>
        <p:nvPr/>
      </p:nvGrpSpPr>
      <p:grpSpPr>
        <a:xfrm>
          <a:off x="0" y="0"/>
          <a:ext cx="0" cy="0"/>
          <a:chOff x="0" y="0"/>
          <a:chExt cx="0" cy="0"/>
        </a:xfrm>
      </p:grpSpPr>
      <p:grpSp>
        <p:nvGrpSpPr>
          <p:cNvPr id="704" name="Google Shape;704;g11e770b0bd5_0_2325"/>
          <p:cNvGrpSpPr/>
          <p:nvPr/>
        </p:nvGrpSpPr>
        <p:grpSpPr>
          <a:xfrm flipH="1" rot="668999">
            <a:off x="2544643" y="4320485"/>
            <a:ext cx="2481788" cy="1486231"/>
            <a:chOff x="1131900" y="4003140"/>
            <a:chExt cx="1951702" cy="1168786"/>
          </a:xfrm>
        </p:grpSpPr>
        <p:sp>
          <p:nvSpPr>
            <p:cNvPr id="705" name="Google Shape;705;g11e770b0bd5_0_2325"/>
            <p:cNvSpPr/>
            <p:nvPr/>
          </p:nvSpPr>
          <p:spPr>
            <a:xfrm>
              <a:off x="1131900" y="4425468"/>
              <a:ext cx="987562" cy="720114"/>
            </a:xfrm>
            <a:custGeom>
              <a:rect b="b" l="l" r="r" t="t"/>
              <a:pathLst>
                <a:path extrusionOk="0" h="2706" w="3711">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g11e770b0bd5_0_2325"/>
            <p:cNvSpPr/>
            <p:nvPr/>
          </p:nvSpPr>
          <p:spPr>
            <a:xfrm>
              <a:off x="1925992" y="5086502"/>
              <a:ext cx="440158" cy="85424"/>
            </a:xfrm>
            <a:custGeom>
              <a:rect b="b" l="l" r="r" t="t"/>
              <a:pathLst>
                <a:path extrusionOk="0" h="321" w="1654">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g11e770b0bd5_0_2325"/>
            <p:cNvSpPr/>
            <p:nvPr/>
          </p:nvSpPr>
          <p:spPr>
            <a:xfrm>
              <a:off x="2160175" y="4386615"/>
              <a:ext cx="902404" cy="743532"/>
            </a:xfrm>
            <a:custGeom>
              <a:rect b="b" l="l" r="r" t="t"/>
              <a:pathLst>
                <a:path extrusionOk="0" h="2794" w="3391">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g11e770b0bd5_0_2325"/>
            <p:cNvSpPr/>
            <p:nvPr/>
          </p:nvSpPr>
          <p:spPr>
            <a:xfrm>
              <a:off x="1186986" y="4228009"/>
              <a:ext cx="393322" cy="407958"/>
            </a:xfrm>
            <a:custGeom>
              <a:rect b="b" l="l" r="r" t="t"/>
              <a:pathLst>
                <a:path extrusionOk="0" h="1533" w="1478">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g11e770b0bd5_0_2325"/>
            <p:cNvSpPr/>
            <p:nvPr/>
          </p:nvSpPr>
          <p:spPr>
            <a:xfrm>
              <a:off x="1311795" y="4131143"/>
              <a:ext cx="389596" cy="531969"/>
            </a:xfrm>
            <a:custGeom>
              <a:rect b="b" l="l" r="r" t="t"/>
              <a:pathLst>
                <a:path extrusionOk="0" h="1999" w="1464">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g11e770b0bd5_0_2325"/>
            <p:cNvSpPr/>
            <p:nvPr/>
          </p:nvSpPr>
          <p:spPr>
            <a:xfrm>
              <a:off x="1614636" y="4050509"/>
              <a:ext cx="228329" cy="637085"/>
            </a:xfrm>
            <a:custGeom>
              <a:rect b="b" l="l" r="r" t="t"/>
              <a:pathLst>
                <a:path extrusionOk="0" h="2394" w="858">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g11e770b0bd5_0_2325"/>
            <p:cNvSpPr/>
            <p:nvPr/>
          </p:nvSpPr>
          <p:spPr>
            <a:xfrm>
              <a:off x="1819013" y="4003140"/>
              <a:ext cx="168452" cy="737145"/>
            </a:xfrm>
            <a:custGeom>
              <a:rect b="b" l="l" r="r" t="t"/>
              <a:pathLst>
                <a:path extrusionOk="0" h="2770" w="633">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g11e770b0bd5_0_2325"/>
            <p:cNvSpPr/>
            <p:nvPr/>
          </p:nvSpPr>
          <p:spPr>
            <a:xfrm>
              <a:off x="1218654" y="4465651"/>
              <a:ext cx="1399778" cy="393056"/>
            </a:xfrm>
            <a:custGeom>
              <a:rect b="b" l="l" r="r" t="t"/>
              <a:pathLst>
                <a:path extrusionOk="0" h="1477" w="526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g11e770b0bd5_0_2325"/>
            <p:cNvSpPr/>
            <p:nvPr/>
          </p:nvSpPr>
          <p:spPr>
            <a:xfrm>
              <a:off x="2534069" y="4369583"/>
              <a:ext cx="549533" cy="303906"/>
            </a:xfrm>
            <a:custGeom>
              <a:rect b="b" l="l" r="r" t="t"/>
              <a:pathLst>
                <a:path extrusionOk="0" h="1142" w="2065">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g11e770b0bd5_0_2325"/>
            <p:cNvSpPr/>
            <p:nvPr/>
          </p:nvSpPr>
          <p:spPr>
            <a:xfrm>
              <a:off x="1954201" y="4037203"/>
              <a:ext cx="258400" cy="682591"/>
            </a:xfrm>
            <a:custGeom>
              <a:rect b="b" l="l" r="r" t="t"/>
              <a:pathLst>
                <a:path extrusionOk="0" h="2565" w="971">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g11e770b0bd5_0_2325"/>
            <p:cNvSpPr/>
            <p:nvPr/>
          </p:nvSpPr>
          <p:spPr>
            <a:xfrm>
              <a:off x="2134894" y="4061952"/>
              <a:ext cx="317744" cy="687115"/>
            </a:xfrm>
            <a:custGeom>
              <a:rect b="b" l="l" r="r" t="t"/>
              <a:pathLst>
                <a:path extrusionOk="0" h="2582" w="1194">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g11e770b0bd5_0_2325"/>
            <p:cNvSpPr/>
            <p:nvPr/>
          </p:nvSpPr>
          <p:spPr>
            <a:xfrm>
              <a:off x="2419373" y="4069403"/>
              <a:ext cx="214491" cy="616062"/>
            </a:xfrm>
            <a:custGeom>
              <a:rect b="b" l="l" r="r" t="t"/>
              <a:pathLst>
                <a:path extrusionOk="0" h="2315" w="806">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g11e770b0bd5_0_2325"/>
            <p:cNvSpPr/>
            <p:nvPr/>
          </p:nvSpPr>
          <p:spPr>
            <a:xfrm>
              <a:off x="2453968" y="4143650"/>
              <a:ext cx="419667" cy="414345"/>
            </a:xfrm>
            <a:custGeom>
              <a:rect b="b" l="l" r="r" t="t"/>
              <a:pathLst>
                <a:path extrusionOk="0" h="1557" w="1577">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g11e770b0bd5_0_2325"/>
            <p:cNvSpPr/>
            <p:nvPr/>
          </p:nvSpPr>
          <p:spPr>
            <a:xfrm>
              <a:off x="2782622" y="4206187"/>
              <a:ext cx="221410" cy="336106"/>
            </a:xfrm>
            <a:custGeom>
              <a:rect b="b" l="l" r="r" t="t"/>
              <a:pathLst>
                <a:path extrusionOk="0" h="1263" w="832">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g11e770b0bd5_0_2325"/>
            <p:cNvSpPr/>
            <p:nvPr/>
          </p:nvSpPr>
          <p:spPr>
            <a:xfrm>
              <a:off x="1542518" y="4519141"/>
              <a:ext cx="1251284" cy="608345"/>
            </a:xfrm>
            <a:custGeom>
              <a:rect b="b" l="l" r="r" t="t"/>
              <a:pathLst>
                <a:path extrusionOk="0" h="2286" w="4702">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0" name="Google Shape;720;g11e770b0bd5_0_2325"/>
          <p:cNvSpPr txBox="1"/>
          <p:nvPr>
            <p:ph type="title"/>
          </p:nvPr>
        </p:nvSpPr>
        <p:spPr>
          <a:xfrm>
            <a:off x="713225" y="521200"/>
            <a:ext cx="6792600" cy="7029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SzPts val="3600"/>
              <a:buNone/>
              <a:defRPr sz="3640"/>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21" name="Google Shape;721;g11e770b0bd5_0_2325"/>
          <p:cNvSpPr txBox="1"/>
          <p:nvPr>
            <p:ph idx="1" type="subTitle"/>
          </p:nvPr>
        </p:nvSpPr>
        <p:spPr>
          <a:xfrm>
            <a:off x="713225" y="1844675"/>
            <a:ext cx="3036600" cy="15807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Roboto"/>
              <a:buChar char="●"/>
              <a:defRPr b="0" i="0" sz="1400" u="none" cap="none" strike="noStrike">
                <a:solidFill>
                  <a:schemeClr val="accent3"/>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9pPr>
          </a:lstStyle>
          <a:p/>
        </p:txBody>
      </p:sp>
      <p:sp>
        <p:nvSpPr>
          <p:cNvPr id="722" name="Google Shape;722;g11e770b0bd5_0_2325"/>
          <p:cNvSpPr/>
          <p:nvPr/>
        </p:nvSpPr>
        <p:spPr>
          <a:xfrm flipH="1">
            <a:off x="-384500" y="367035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6">
    <p:spTree>
      <p:nvGrpSpPr>
        <p:cNvPr id="723" name="Shape 723"/>
        <p:cNvGrpSpPr/>
        <p:nvPr/>
      </p:nvGrpSpPr>
      <p:grpSpPr>
        <a:xfrm>
          <a:off x="0" y="0"/>
          <a:ext cx="0" cy="0"/>
          <a:chOff x="0" y="0"/>
          <a:chExt cx="0" cy="0"/>
        </a:xfrm>
      </p:grpSpPr>
      <p:sp>
        <p:nvSpPr>
          <p:cNvPr id="724" name="Google Shape;724;g11e770b0bd5_0_2345"/>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g11e770b0bd5_0_2345"/>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18">
    <p:spTree>
      <p:nvGrpSpPr>
        <p:cNvPr id="726" name="Shape 726"/>
        <p:cNvGrpSpPr/>
        <p:nvPr/>
      </p:nvGrpSpPr>
      <p:grpSpPr>
        <a:xfrm>
          <a:off x="0" y="0"/>
          <a:ext cx="0" cy="0"/>
          <a:chOff x="0" y="0"/>
          <a:chExt cx="0" cy="0"/>
        </a:xfrm>
      </p:grpSpPr>
      <p:sp>
        <p:nvSpPr>
          <p:cNvPr id="727" name="Google Shape;727;g11e770b0bd5_0_2348"/>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28" name="Google Shape;728;g11e770b0bd5_0_2348"/>
          <p:cNvSpPr txBox="1"/>
          <p:nvPr>
            <p:ph idx="1" type="subTitle"/>
          </p:nvPr>
        </p:nvSpPr>
        <p:spPr>
          <a:xfrm>
            <a:off x="713225" y="2349985"/>
            <a:ext cx="3657600" cy="2249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729" name="Google Shape;729;g11e770b0bd5_0_2348"/>
          <p:cNvSpPr txBox="1"/>
          <p:nvPr>
            <p:ph idx="2" type="subTitle"/>
          </p:nvPr>
        </p:nvSpPr>
        <p:spPr>
          <a:xfrm>
            <a:off x="713353" y="1825888"/>
            <a:ext cx="36576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30" name="Google Shape;730;g11e770b0bd5_0_2348"/>
          <p:cNvSpPr txBox="1"/>
          <p:nvPr>
            <p:ph idx="3" type="subTitle"/>
          </p:nvPr>
        </p:nvSpPr>
        <p:spPr>
          <a:xfrm>
            <a:off x="4572000" y="2345235"/>
            <a:ext cx="3657600" cy="2249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731" name="Google Shape;731;g11e770b0bd5_0_2348"/>
          <p:cNvSpPr txBox="1"/>
          <p:nvPr>
            <p:ph idx="4" type="subTitle"/>
          </p:nvPr>
        </p:nvSpPr>
        <p:spPr>
          <a:xfrm>
            <a:off x="4572128" y="1821138"/>
            <a:ext cx="36576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32" name="Google Shape;732;g11e770b0bd5_0_2348"/>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8_1">
    <p:spTree>
      <p:nvGrpSpPr>
        <p:cNvPr id="733" name="Shape 733"/>
        <p:cNvGrpSpPr/>
        <p:nvPr/>
      </p:nvGrpSpPr>
      <p:grpSpPr>
        <a:xfrm>
          <a:off x="0" y="0"/>
          <a:ext cx="0" cy="0"/>
          <a:chOff x="0" y="0"/>
          <a:chExt cx="0" cy="0"/>
        </a:xfrm>
      </p:grpSpPr>
      <p:sp>
        <p:nvSpPr>
          <p:cNvPr id="734" name="Google Shape;734;g11e770b0bd5_0_2355"/>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35" name="Google Shape;735;g11e770b0bd5_0_2355"/>
          <p:cNvSpPr txBox="1"/>
          <p:nvPr>
            <p:ph idx="1" type="subTitle"/>
          </p:nvPr>
        </p:nvSpPr>
        <p:spPr>
          <a:xfrm>
            <a:off x="713225" y="2349985"/>
            <a:ext cx="3657600" cy="2249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736" name="Google Shape;736;g11e770b0bd5_0_2355"/>
          <p:cNvSpPr txBox="1"/>
          <p:nvPr>
            <p:ph idx="2" type="subTitle"/>
          </p:nvPr>
        </p:nvSpPr>
        <p:spPr>
          <a:xfrm>
            <a:off x="713353" y="1825888"/>
            <a:ext cx="36576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37" name="Google Shape;737;g11e770b0bd5_0_2355"/>
          <p:cNvSpPr/>
          <p:nvPr/>
        </p:nvSpPr>
        <p:spPr>
          <a:xfrm>
            <a:off x="-257163"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3" name="Shape 23"/>
        <p:cNvGrpSpPr/>
        <p:nvPr/>
      </p:nvGrpSpPr>
      <p:grpSpPr>
        <a:xfrm>
          <a:off x="0" y="0"/>
          <a:ext cx="0" cy="0"/>
          <a:chOff x="0" y="0"/>
          <a:chExt cx="0" cy="0"/>
        </a:xfrm>
      </p:grpSpPr>
      <p:sp>
        <p:nvSpPr>
          <p:cNvPr id="24" name="Google Shape;24;p1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6" name="Google Shape;26;p1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7" name="Google Shape;27;p1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8" name="Google Shape;2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9">
    <p:spTree>
      <p:nvGrpSpPr>
        <p:cNvPr id="738" name="Shape 738"/>
        <p:cNvGrpSpPr/>
        <p:nvPr/>
      </p:nvGrpSpPr>
      <p:grpSpPr>
        <a:xfrm>
          <a:off x="0" y="0"/>
          <a:ext cx="0" cy="0"/>
          <a:chOff x="0" y="0"/>
          <a:chExt cx="0" cy="0"/>
        </a:xfrm>
      </p:grpSpPr>
      <p:sp>
        <p:nvSpPr>
          <p:cNvPr id="739" name="Google Shape;739;g11e770b0bd5_0_2360"/>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40" name="Google Shape;740;g11e770b0bd5_0_2360"/>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19_1">
    <p:spTree>
      <p:nvGrpSpPr>
        <p:cNvPr id="741" name="Shape 741"/>
        <p:cNvGrpSpPr/>
        <p:nvPr/>
      </p:nvGrpSpPr>
      <p:grpSpPr>
        <a:xfrm>
          <a:off x="0" y="0"/>
          <a:ext cx="0" cy="0"/>
          <a:chOff x="0" y="0"/>
          <a:chExt cx="0" cy="0"/>
        </a:xfrm>
      </p:grpSpPr>
      <p:sp>
        <p:nvSpPr>
          <p:cNvPr id="742" name="Google Shape;742;g11e770b0bd5_0_2363"/>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43" name="Google Shape;743;g11e770b0bd5_0_2363"/>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2">
    <p:spTree>
      <p:nvGrpSpPr>
        <p:cNvPr id="744" name="Shape 744"/>
        <p:cNvGrpSpPr/>
        <p:nvPr/>
      </p:nvGrpSpPr>
      <p:grpSpPr>
        <a:xfrm>
          <a:off x="0" y="0"/>
          <a:ext cx="0" cy="0"/>
          <a:chOff x="0" y="0"/>
          <a:chExt cx="0" cy="0"/>
        </a:xfrm>
      </p:grpSpPr>
      <p:sp>
        <p:nvSpPr>
          <p:cNvPr id="745" name="Google Shape;745;g11e770b0bd5_0_2366"/>
          <p:cNvSpPr/>
          <p:nvPr/>
        </p:nvSpPr>
        <p:spPr>
          <a:xfrm>
            <a:off x="-476825" y="3394325"/>
            <a:ext cx="975630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6" name="Google Shape;746;g11e770b0bd5_0_2366"/>
          <p:cNvGrpSpPr/>
          <p:nvPr/>
        </p:nvGrpSpPr>
        <p:grpSpPr>
          <a:xfrm>
            <a:off x="1231775" y="3748888"/>
            <a:ext cx="4604462" cy="1377211"/>
            <a:chOff x="-981900" y="423788"/>
            <a:chExt cx="4604462" cy="1377211"/>
          </a:xfrm>
        </p:grpSpPr>
        <p:sp>
          <p:nvSpPr>
            <p:cNvPr id="747" name="Google Shape;747;g11e770b0bd5_0_2366"/>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g11e770b0bd5_0_2366"/>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g11e770b0bd5_0_2366"/>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g11e770b0bd5_0_2366"/>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g11e770b0bd5_0_2366"/>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g11e770b0bd5_0_2366"/>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g11e770b0bd5_0_2366"/>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g11e770b0bd5_0_2366"/>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g11e770b0bd5_0_2366"/>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g11e770b0bd5_0_2366"/>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g11e770b0bd5_0_2366"/>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g11e770b0bd5_0_2366"/>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g11e770b0bd5_0_2366"/>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g11e770b0bd5_0_2366"/>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g11e770b0bd5_0_2366"/>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g11e770b0bd5_0_2366"/>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g11e770b0bd5_0_2366"/>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4" name="Google Shape;764;g11e770b0bd5_0_2366"/>
          <p:cNvGrpSpPr/>
          <p:nvPr/>
        </p:nvGrpSpPr>
        <p:grpSpPr>
          <a:xfrm flipH="1" rot="683257">
            <a:off x="-1151094" y="3499253"/>
            <a:ext cx="3133469" cy="1876493"/>
            <a:chOff x="1131900" y="4003140"/>
            <a:chExt cx="1951702" cy="1168786"/>
          </a:xfrm>
        </p:grpSpPr>
        <p:sp>
          <p:nvSpPr>
            <p:cNvPr id="765" name="Google Shape;765;g11e770b0bd5_0_2366"/>
            <p:cNvSpPr/>
            <p:nvPr/>
          </p:nvSpPr>
          <p:spPr>
            <a:xfrm>
              <a:off x="1131900" y="4425468"/>
              <a:ext cx="987562" cy="720114"/>
            </a:xfrm>
            <a:custGeom>
              <a:rect b="b" l="l" r="r" t="t"/>
              <a:pathLst>
                <a:path extrusionOk="0" h="2706" w="3711">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g11e770b0bd5_0_2366"/>
            <p:cNvSpPr/>
            <p:nvPr/>
          </p:nvSpPr>
          <p:spPr>
            <a:xfrm>
              <a:off x="1925992" y="5086502"/>
              <a:ext cx="440158" cy="85424"/>
            </a:xfrm>
            <a:custGeom>
              <a:rect b="b" l="l" r="r" t="t"/>
              <a:pathLst>
                <a:path extrusionOk="0" h="321" w="1654">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g11e770b0bd5_0_2366"/>
            <p:cNvSpPr/>
            <p:nvPr/>
          </p:nvSpPr>
          <p:spPr>
            <a:xfrm>
              <a:off x="2160175" y="4386615"/>
              <a:ext cx="902404" cy="743532"/>
            </a:xfrm>
            <a:custGeom>
              <a:rect b="b" l="l" r="r" t="t"/>
              <a:pathLst>
                <a:path extrusionOk="0" h="2794" w="3391">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g11e770b0bd5_0_2366"/>
            <p:cNvSpPr/>
            <p:nvPr/>
          </p:nvSpPr>
          <p:spPr>
            <a:xfrm>
              <a:off x="1186986" y="4228009"/>
              <a:ext cx="393322" cy="407958"/>
            </a:xfrm>
            <a:custGeom>
              <a:rect b="b" l="l" r="r" t="t"/>
              <a:pathLst>
                <a:path extrusionOk="0" h="1533" w="1478">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g11e770b0bd5_0_2366"/>
            <p:cNvSpPr/>
            <p:nvPr/>
          </p:nvSpPr>
          <p:spPr>
            <a:xfrm>
              <a:off x="1311795" y="4131143"/>
              <a:ext cx="389596" cy="531969"/>
            </a:xfrm>
            <a:custGeom>
              <a:rect b="b" l="l" r="r" t="t"/>
              <a:pathLst>
                <a:path extrusionOk="0" h="1999" w="1464">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g11e770b0bd5_0_2366"/>
            <p:cNvSpPr/>
            <p:nvPr/>
          </p:nvSpPr>
          <p:spPr>
            <a:xfrm>
              <a:off x="1614636" y="4050509"/>
              <a:ext cx="228329" cy="637085"/>
            </a:xfrm>
            <a:custGeom>
              <a:rect b="b" l="l" r="r" t="t"/>
              <a:pathLst>
                <a:path extrusionOk="0" h="2394" w="858">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g11e770b0bd5_0_2366"/>
            <p:cNvSpPr/>
            <p:nvPr/>
          </p:nvSpPr>
          <p:spPr>
            <a:xfrm>
              <a:off x="1819013" y="4003140"/>
              <a:ext cx="168452" cy="737145"/>
            </a:xfrm>
            <a:custGeom>
              <a:rect b="b" l="l" r="r" t="t"/>
              <a:pathLst>
                <a:path extrusionOk="0" h="2770" w="633">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g11e770b0bd5_0_2366"/>
            <p:cNvSpPr/>
            <p:nvPr/>
          </p:nvSpPr>
          <p:spPr>
            <a:xfrm>
              <a:off x="1218654" y="4465651"/>
              <a:ext cx="1399778" cy="393056"/>
            </a:xfrm>
            <a:custGeom>
              <a:rect b="b" l="l" r="r" t="t"/>
              <a:pathLst>
                <a:path extrusionOk="0" h="1477" w="526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g11e770b0bd5_0_2366"/>
            <p:cNvSpPr/>
            <p:nvPr/>
          </p:nvSpPr>
          <p:spPr>
            <a:xfrm>
              <a:off x="2534069" y="4369583"/>
              <a:ext cx="549533" cy="303906"/>
            </a:xfrm>
            <a:custGeom>
              <a:rect b="b" l="l" r="r" t="t"/>
              <a:pathLst>
                <a:path extrusionOk="0" h="1142" w="2065">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g11e770b0bd5_0_2366"/>
            <p:cNvSpPr/>
            <p:nvPr/>
          </p:nvSpPr>
          <p:spPr>
            <a:xfrm>
              <a:off x="1954201" y="4037203"/>
              <a:ext cx="258400" cy="682591"/>
            </a:xfrm>
            <a:custGeom>
              <a:rect b="b" l="l" r="r" t="t"/>
              <a:pathLst>
                <a:path extrusionOk="0" h="2565" w="971">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g11e770b0bd5_0_2366"/>
            <p:cNvSpPr/>
            <p:nvPr/>
          </p:nvSpPr>
          <p:spPr>
            <a:xfrm>
              <a:off x="2134894" y="4061952"/>
              <a:ext cx="317744" cy="687115"/>
            </a:xfrm>
            <a:custGeom>
              <a:rect b="b" l="l" r="r" t="t"/>
              <a:pathLst>
                <a:path extrusionOk="0" h="2582" w="1194">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g11e770b0bd5_0_2366"/>
            <p:cNvSpPr/>
            <p:nvPr/>
          </p:nvSpPr>
          <p:spPr>
            <a:xfrm>
              <a:off x="2419373" y="4069403"/>
              <a:ext cx="214491" cy="616062"/>
            </a:xfrm>
            <a:custGeom>
              <a:rect b="b" l="l" r="r" t="t"/>
              <a:pathLst>
                <a:path extrusionOk="0" h="2315" w="806">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g11e770b0bd5_0_2366"/>
            <p:cNvSpPr/>
            <p:nvPr/>
          </p:nvSpPr>
          <p:spPr>
            <a:xfrm>
              <a:off x="2453968" y="4143650"/>
              <a:ext cx="419667" cy="414345"/>
            </a:xfrm>
            <a:custGeom>
              <a:rect b="b" l="l" r="r" t="t"/>
              <a:pathLst>
                <a:path extrusionOk="0" h="1557" w="1577">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g11e770b0bd5_0_2366"/>
            <p:cNvSpPr/>
            <p:nvPr/>
          </p:nvSpPr>
          <p:spPr>
            <a:xfrm>
              <a:off x="2782622" y="4206187"/>
              <a:ext cx="221410" cy="336106"/>
            </a:xfrm>
            <a:custGeom>
              <a:rect b="b" l="l" r="r" t="t"/>
              <a:pathLst>
                <a:path extrusionOk="0" h="1263" w="832">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g11e770b0bd5_0_2366"/>
            <p:cNvSpPr/>
            <p:nvPr/>
          </p:nvSpPr>
          <p:spPr>
            <a:xfrm>
              <a:off x="1542518" y="4519141"/>
              <a:ext cx="1251284" cy="608345"/>
            </a:xfrm>
            <a:custGeom>
              <a:rect b="b" l="l" r="r" t="t"/>
              <a:pathLst>
                <a:path extrusionOk="0" h="2286" w="4702">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0" name="Google Shape;780;g11e770b0bd5_0_2366"/>
          <p:cNvSpPr txBox="1"/>
          <p:nvPr>
            <p:ph type="title"/>
          </p:nvPr>
        </p:nvSpPr>
        <p:spPr>
          <a:xfrm>
            <a:off x="2642550" y="445025"/>
            <a:ext cx="3858900" cy="8169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sz="5500"/>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81" name="Google Shape;781;g11e770b0bd5_0_2366"/>
          <p:cNvSpPr txBox="1"/>
          <p:nvPr>
            <p:ph idx="1" type="subTitle"/>
          </p:nvPr>
        </p:nvSpPr>
        <p:spPr>
          <a:xfrm>
            <a:off x="2642550" y="1475232"/>
            <a:ext cx="3858900" cy="3588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2100"/>
              <a:buFont typeface="Arial"/>
              <a:buNone/>
              <a:defRPr b="1" i="0" sz="1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2pPr>
            <a:lvl3pPr lvl="2"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3pPr>
            <a:lvl4pPr lvl="3"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4pPr>
            <a:lvl5pPr lvl="4"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5pPr>
            <a:lvl6pPr lvl="5"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6pPr>
            <a:lvl7pPr lvl="6"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7pPr>
            <a:lvl8pPr lvl="7"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8pPr>
            <a:lvl9pPr lvl="8"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9pPr>
          </a:lstStyle>
          <a:p/>
        </p:txBody>
      </p:sp>
      <p:sp>
        <p:nvSpPr>
          <p:cNvPr id="782" name="Google Shape;782;g11e770b0bd5_0_2366"/>
          <p:cNvSpPr txBox="1"/>
          <p:nvPr>
            <p:ph idx="2" type="subTitle"/>
          </p:nvPr>
        </p:nvSpPr>
        <p:spPr>
          <a:xfrm>
            <a:off x="2642550" y="1857293"/>
            <a:ext cx="3858900" cy="705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21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2pPr>
            <a:lvl3pPr lvl="2"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3pPr>
            <a:lvl4pPr lvl="3"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4pPr>
            <a:lvl5pPr lvl="4"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5pPr>
            <a:lvl6pPr lvl="5"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6pPr>
            <a:lvl7pPr lvl="6"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7pPr>
            <a:lvl8pPr lvl="7"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8pPr>
            <a:lvl9pPr lvl="8"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9pPr>
          </a:lstStyle>
          <a:p/>
        </p:txBody>
      </p:sp>
      <p:sp>
        <p:nvSpPr>
          <p:cNvPr id="783" name="Google Shape;783;g11e770b0bd5_0_2366"/>
          <p:cNvSpPr txBox="1"/>
          <p:nvPr>
            <p:ph idx="3" type="subTitle"/>
          </p:nvPr>
        </p:nvSpPr>
        <p:spPr>
          <a:xfrm>
            <a:off x="2642550" y="2634532"/>
            <a:ext cx="3858900" cy="3588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1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2pPr>
            <a:lvl3pPr lvl="2"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3pPr>
            <a:lvl4pPr lvl="3"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4pPr>
            <a:lvl5pPr lvl="4"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5pPr>
            <a:lvl6pPr lvl="5"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6pPr>
            <a:lvl7pPr lvl="6"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7pPr>
            <a:lvl8pPr lvl="7"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8pPr>
            <a:lvl9pPr lvl="8"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2">
  <p:cSld name="ONE_COLUMN_TEXT_2">
    <p:bg>
      <p:bgPr>
        <a:gradFill>
          <a:gsLst>
            <a:gs pos="0">
              <a:srgbClr val="00A4CC"/>
            </a:gs>
            <a:gs pos="100000">
              <a:srgbClr val="036E96"/>
            </a:gs>
          </a:gsLst>
          <a:lin ang="2700006" scaled="0"/>
        </a:gradFill>
      </p:bgPr>
    </p:bg>
    <p:spTree>
      <p:nvGrpSpPr>
        <p:cNvPr id="784" name="Shape 784"/>
        <p:cNvGrpSpPr/>
        <p:nvPr/>
      </p:nvGrpSpPr>
      <p:grpSpPr>
        <a:xfrm>
          <a:off x="0" y="0"/>
          <a:ext cx="0" cy="0"/>
          <a:chOff x="0" y="0"/>
          <a:chExt cx="0" cy="0"/>
        </a:xfrm>
      </p:grpSpPr>
      <p:sp>
        <p:nvSpPr>
          <p:cNvPr id="785" name="Google Shape;785;g11e770b0bd5_0_2406"/>
          <p:cNvSpPr txBox="1"/>
          <p:nvPr>
            <p:ph idx="1" type="subTitle"/>
          </p:nvPr>
        </p:nvSpPr>
        <p:spPr>
          <a:xfrm>
            <a:off x="721325" y="2852626"/>
            <a:ext cx="5570400" cy="1847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lt1"/>
              </a:buClr>
              <a:buSzPts val="1600"/>
              <a:buFont typeface="Montserrat Medium"/>
              <a:buNone/>
              <a:defRPr b="0" i="0" sz="1600" u="none" cap="none" strike="noStrike">
                <a:solidFill>
                  <a:schemeClr val="lt1"/>
                </a:solidFill>
                <a:latin typeface="Montserrat Medium"/>
                <a:ea typeface="Montserrat Medium"/>
                <a:cs typeface="Montserrat Medium"/>
                <a:sym typeface="Montserrat Medium"/>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
        <p:nvSpPr>
          <p:cNvPr id="786" name="Google Shape;786;g11e770b0bd5_0_2406"/>
          <p:cNvSpPr txBox="1"/>
          <p:nvPr>
            <p:ph type="title"/>
          </p:nvPr>
        </p:nvSpPr>
        <p:spPr>
          <a:xfrm>
            <a:off x="684000" y="2121750"/>
            <a:ext cx="3960000" cy="9000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Clr>
                <a:schemeClr val="lt1"/>
              </a:buClr>
              <a:buSzPts val="4400"/>
              <a:buFont typeface="Montserrat Black"/>
              <a:buNone/>
              <a:defRPr sz="4400">
                <a:solidFill>
                  <a:schemeClr val="lt1"/>
                </a:solidFill>
                <a:latin typeface="Montserrat Black"/>
                <a:ea typeface="Montserrat Black"/>
                <a:cs typeface="Montserrat Black"/>
                <a:sym typeface="Montserrat Black"/>
              </a:defRPr>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TITLE_AND_BODY_1">
    <p:bg>
      <p:bgPr>
        <a:gradFill>
          <a:gsLst>
            <a:gs pos="0">
              <a:srgbClr val="00A4CC"/>
            </a:gs>
            <a:gs pos="100000">
              <a:srgbClr val="036E96"/>
            </a:gs>
          </a:gsLst>
          <a:lin ang="2698631" scaled="0"/>
        </a:gradFill>
      </p:bgPr>
    </p:bg>
    <p:spTree>
      <p:nvGrpSpPr>
        <p:cNvPr id="787" name="Shape 787"/>
        <p:cNvGrpSpPr/>
        <p:nvPr/>
      </p:nvGrpSpPr>
      <p:grpSpPr>
        <a:xfrm>
          <a:off x="0" y="0"/>
          <a:ext cx="0" cy="0"/>
          <a:chOff x="0" y="0"/>
          <a:chExt cx="0" cy="0"/>
        </a:xfrm>
      </p:grpSpPr>
      <p:sp>
        <p:nvSpPr>
          <p:cNvPr id="788" name="Google Shape;788;g11e770b0bd5_0_2409"/>
          <p:cNvSpPr txBox="1"/>
          <p:nvPr>
            <p:ph type="title"/>
          </p:nvPr>
        </p:nvSpPr>
        <p:spPr>
          <a:xfrm>
            <a:off x="1332000" y="447750"/>
            <a:ext cx="6480000" cy="6480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Clr>
                <a:schemeClr val="lt1"/>
              </a:buClr>
              <a:buSzPts val="2400"/>
              <a:buFont typeface="Montserrat Black"/>
              <a:buNone/>
              <a:defRPr sz="2400">
                <a:solidFill>
                  <a:schemeClr val="lt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None/>
              <a:defRPr sz="2400"/>
            </a:lvl2pPr>
            <a:lvl3pPr lvl="2" rtl="0" algn="ctr">
              <a:lnSpc>
                <a:spcPct val="100000"/>
              </a:lnSpc>
              <a:spcBef>
                <a:spcPts val="0"/>
              </a:spcBef>
              <a:spcAft>
                <a:spcPts val="0"/>
              </a:spcAft>
              <a:buSzPts val="2400"/>
              <a:buNone/>
              <a:defRPr sz="2400"/>
            </a:lvl3pPr>
            <a:lvl4pPr lvl="3" rtl="0" algn="ctr">
              <a:lnSpc>
                <a:spcPct val="100000"/>
              </a:lnSpc>
              <a:spcBef>
                <a:spcPts val="0"/>
              </a:spcBef>
              <a:spcAft>
                <a:spcPts val="0"/>
              </a:spcAft>
              <a:buSzPts val="2400"/>
              <a:buNone/>
              <a:defRPr sz="2400"/>
            </a:lvl4pPr>
            <a:lvl5pPr lvl="4" rtl="0" algn="ctr">
              <a:lnSpc>
                <a:spcPct val="100000"/>
              </a:lnSpc>
              <a:spcBef>
                <a:spcPts val="0"/>
              </a:spcBef>
              <a:spcAft>
                <a:spcPts val="0"/>
              </a:spcAft>
              <a:buSzPts val="2400"/>
              <a:buNone/>
              <a:defRPr sz="2400"/>
            </a:lvl5pPr>
            <a:lvl6pPr lvl="5" rtl="0" algn="ctr">
              <a:lnSpc>
                <a:spcPct val="100000"/>
              </a:lnSpc>
              <a:spcBef>
                <a:spcPts val="0"/>
              </a:spcBef>
              <a:spcAft>
                <a:spcPts val="0"/>
              </a:spcAft>
              <a:buSzPts val="2400"/>
              <a:buNone/>
              <a:defRPr sz="2400"/>
            </a:lvl6pPr>
            <a:lvl7pPr lvl="6" rtl="0" algn="ctr">
              <a:lnSpc>
                <a:spcPct val="100000"/>
              </a:lnSpc>
              <a:spcBef>
                <a:spcPts val="0"/>
              </a:spcBef>
              <a:spcAft>
                <a:spcPts val="0"/>
              </a:spcAft>
              <a:buSzPts val="2400"/>
              <a:buNone/>
              <a:defRPr sz="2400"/>
            </a:lvl7pPr>
            <a:lvl8pPr lvl="7" rtl="0" algn="ctr">
              <a:lnSpc>
                <a:spcPct val="100000"/>
              </a:lnSpc>
              <a:spcBef>
                <a:spcPts val="0"/>
              </a:spcBef>
              <a:spcAft>
                <a:spcPts val="0"/>
              </a:spcAft>
              <a:buSzPts val="2400"/>
              <a:buNone/>
              <a:defRPr sz="2400"/>
            </a:lvl8pPr>
            <a:lvl9pPr lvl="8" rtl="0" algn="ctr">
              <a:lnSpc>
                <a:spcPct val="100000"/>
              </a:lnSpc>
              <a:spcBef>
                <a:spcPts val="0"/>
              </a:spcBef>
              <a:spcAft>
                <a:spcPts val="0"/>
              </a:spcAft>
              <a:buSzPts val="2400"/>
              <a:buNone/>
              <a:defRPr sz="2400"/>
            </a:lvl9pPr>
          </a:lstStyle>
          <a:p/>
        </p:txBody>
      </p:sp>
      <p:pic>
        <p:nvPicPr>
          <p:cNvPr id="789" name="Google Shape;789;g11e770b0bd5_0_2409"/>
          <p:cNvPicPr preferRelativeResize="0"/>
          <p:nvPr/>
        </p:nvPicPr>
        <p:blipFill rotWithShape="1">
          <a:blip r:embed="rId2">
            <a:alphaModFix/>
          </a:blip>
          <a:srcRect b="8996" l="0" r="0" t="8996"/>
          <a:stretch/>
        </p:blipFill>
        <p:spPr>
          <a:xfrm rot="-10737864">
            <a:off x="6657058" y="3355644"/>
            <a:ext cx="3883610" cy="2657887"/>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792" name="Shape 792"/>
        <p:cNvGrpSpPr/>
        <p:nvPr/>
      </p:nvGrpSpPr>
      <p:grpSpPr>
        <a:xfrm>
          <a:off x="0" y="0"/>
          <a:ext cx="0" cy="0"/>
          <a:chOff x="0" y="0"/>
          <a:chExt cx="0" cy="0"/>
        </a:xfrm>
      </p:grpSpPr>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3" name="Shape 793"/>
        <p:cNvGrpSpPr/>
        <p:nvPr/>
      </p:nvGrpSpPr>
      <p:grpSpPr>
        <a:xfrm>
          <a:off x="0" y="0"/>
          <a:ext cx="0" cy="0"/>
          <a:chOff x="0" y="0"/>
          <a:chExt cx="0" cy="0"/>
        </a:xfrm>
      </p:grpSpPr>
      <p:sp>
        <p:nvSpPr>
          <p:cNvPr id="794" name="Google Shape;794;g11e770b0bd5_0_4830"/>
          <p:cNvSpPr/>
          <p:nvPr/>
        </p:nvSpPr>
        <p:spPr>
          <a:xfrm>
            <a:off x="-381575" y="3480050"/>
            <a:ext cx="12675228"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95" name="Google Shape;795;g11e770b0bd5_0_4830"/>
          <p:cNvGrpSpPr/>
          <p:nvPr/>
        </p:nvGrpSpPr>
        <p:grpSpPr>
          <a:xfrm>
            <a:off x="-855075" y="-588687"/>
            <a:ext cx="4604462" cy="1377211"/>
            <a:chOff x="-981900" y="423788"/>
            <a:chExt cx="4604462" cy="1377211"/>
          </a:xfrm>
        </p:grpSpPr>
        <p:sp>
          <p:nvSpPr>
            <p:cNvPr id="796" name="Google Shape;796;g11e770b0bd5_0_4830"/>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g11e770b0bd5_0_4830"/>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g11e770b0bd5_0_4830"/>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g11e770b0bd5_0_4830"/>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g11e770b0bd5_0_4830"/>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g11e770b0bd5_0_4830"/>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g11e770b0bd5_0_4830"/>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g11e770b0bd5_0_4830"/>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g11e770b0bd5_0_4830"/>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g11e770b0bd5_0_4830"/>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g11e770b0bd5_0_4830"/>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g11e770b0bd5_0_4830"/>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g11e770b0bd5_0_4830"/>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g11e770b0bd5_0_4830"/>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g11e770b0bd5_0_4830"/>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g11e770b0bd5_0_4830"/>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g11e770b0bd5_0_4830"/>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13" name="Google Shape;813;g11e770b0bd5_0_4830"/>
          <p:cNvSpPr txBox="1"/>
          <p:nvPr>
            <p:ph type="title"/>
          </p:nvPr>
        </p:nvSpPr>
        <p:spPr>
          <a:xfrm>
            <a:off x="4054625" y="521200"/>
            <a:ext cx="4376100" cy="11616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14" name="Google Shape;814;g11e770b0bd5_0_4830"/>
          <p:cNvSpPr txBox="1"/>
          <p:nvPr>
            <p:ph idx="1" type="subTitle"/>
          </p:nvPr>
        </p:nvSpPr>
        <p:spPr>
          <a:xfrm>
            <a:off x="4054475" y="1911096"/>
            <a:ext cx="4376100" cy="20865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5" name="Shape 815"/>
        <p:cNvGrpSpPr/>
        <p:nvPr/>
      </p:nvGrpSpPr>
      <p:grpSpPr>
        <a:xfrm>
          <a:off x="0" y="0"/>
          <a:ext cx="0" cy="0"/>
          <a:chOff x="0" y="0"/>
          <a:chExt cx="0" cy="0"/>
        </a:xfrm>
      </p:grpSpPr>
      <p:sp>
        <p:nvSpPr>
          <p:cNvPr id="816" name="Google Shape;816;g11e770b0bd5_0_4852"/>
          <p:cNvSpPr/>
          <p:nvPr/>
        </p:nvSpPr>
        <p:spPr>
          <a:xfrm flipH="1">
            <a:off x="-3521055" y="3622725"/>
            <a:ext cx="12984007"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7" name="Google Shape;817;g11e770b0bd5_0_4852"/>
          <p:cNvGrpSpPr/>
          <p:nvPr/>
        </p:nvGrpSpPr>
        <p:grpSpPr>
          <a:xfrm flipH="1">
            <a:off x="8226551" y="3318368"/>
            <a:ext cx="1664241" cy="1777507"/>
            <a:chOff x="-574226" y="3579893"/>
            <a:chExt cx="1664241" cy="1777507"/>
          </a:xfrm>
        </p:grpSpPr>
        <p:sp>
          <p:nvSpPr>
            <p:cNvPr id="818" name="Google Shape;818;g11e770b0bd5_0_4852"/>
            <p:cNvSpPr/>
            <p:nvPr/>
          </p:nvSpPr>
          <p:spPr>
            <a:xfrm>
              <a:off x="132332" y="3652961"/>
              <a:ext cx="293453" cy="166944"/>
            </a:xfrm>
            <a:custGeom>
              <a:rect b="b" l="l" r="r" t="t"/>
              <a:pathLst>
                <a:path extrusionOk="0" h="706" w="1241">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g11e770b0bd5_0_4852"/>
            <p:cNvSpPr/>
            <p:nvPr/>
          </p:nvSpPr>
          <p:spPr>
            <a:xfrm>
              <a:off x="-574226" y="4327122"/>
              <a:ext cx="721691" cy="1030278"/>
            </a:xfrm>
            <a:custGeom>
              <a:rect b="b" l="l" r="r" t="t"/>
              <a:pathLst>
                <a:path extrusionOk="0" h="4357" w="3052">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g11e770b0bd5_0_4852"/>
            <p:cNvSpPr/>
            <p:nvPr/>
          </p:nvSpPr>
          <p:spPr>
            <a:xfrm>
              <a:off x="-462614" y="4388840"/>
              <a:ext cx="250416" cy="170964"/>
            </a:xfrm>
            <a:custGeom>
              <a:rect b="b" l="l" r="r" t="t"/>
              <a:pathLst>
                <a:path extrusionOk="0" h="723" w="1059">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g11e770b0bd5_0_4852"/>
            <p:cNvSpPr/>
            <p:nvPr/>
          </p:nvSpPr>
          <p:spPr>
            <a:xfrm>
              <a:off x="317957" y="4497614"/>
              <a:ext cx="772058" cy="847254"/>
            </a:xfrm>
            <a:custGeom>
              <a:rect b="b" l="l" r="r" t="t"/>
              <a:pathLst>
                <a:path extrusionOk="0" h="3583" w="3265">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g11e770b0bd5_0_4852"/>
            <p:cNvSpPr/>
            <p:nvPr/>
          </p:nvSpPr>
          <p:spPr>
            <a:xfrm>
              <a:off x="-72211" y="3579893"/>
              <a:ext cx="544106" cy="1768049"/>
            </a:xfrm>
            <a:custGeom>
              <a:rect b="b" l="l" r="r" t="t"/>
              <a:pathLst>
                <a:path extrusionOk="0" h="7477" w="2301">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g11e770b0bd5_0_4852"/>
            <p:cNvSpPr/>
            <p:nvPr/>
          </p:nvSpPr>
          <p:spPr>
            <a:xfrm>
              <a:off x="212966" y="4073868"/>
              <a:ext cx="576502" cy="1275019"/>
            </a:xfrm>
            <a:custGeom>
              <a:rect b="b" l="l" r="r" t="t"/>
              <a:pathLst>
                <a:path extrusionOk="0" h="5392" w="2438">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g11e770b0bd5_0_4852"/>
            <p:cNvSpPr/>
            <p:nvPr/>
          </p:nvSpPr>
          <p:spPr>
            <a:xfrm>
              <a:off x="545909" y="4125418"/>
              <a:ext cx="218257" cy="162688"/>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g11e770b0bd5_0_4852"/>
            <p:cNvSpPr/>
            <p:nvPr/>
          </p:nvSpPr>
          <p:spPr>
            <a:xfrm>
              <a:off x="758491" y="4551528"/>
              <a:ext cx="214001" cy="170964"/>
            </a:xfrm>
            <a:custGeom>
              <a:rect b="b" l="l" r="r" t="t"/>
              <a:pathLst>
                <a:path extrusionOk="0" h="723" w="905">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g11e770b0bd5_0_4852"/>
            <p:cNvSpPr/>
            <p:nvPr/>
          </p:nvSpPr>
          <p:spPr>
            <a:xfrm>
              <a:off x="88695" y="3668229"/>
              <a:ext cx="343363" cy="255900"/>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7" name="Google Shape;827;g11e770b0bd5_0_4852"/>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grpSp>
        <p:nvGrpSpPr>
          <p:cNvPr id="828" name="Google Shape;828;g11e770b0bd5_0_4852"/>
          <p:cNvGrpSpPr/>
          <p:nvPr/>
        </p:nvGrpSpPr>
        <p:grpSpPr>
          <a:xfrm rot="1694817">
            <a:off x="762066" y="4066382"/>
            <a:ext cx="1174132" cy="1370222"/>
            <a:chOff x="3541250" y="4060075"/>
            <a:chExt cx="121850" cy="142200"/>
          </a:xfrm>
        </p:grpSpPr>
        <p:sp>
          <p:nvSpPr>
            <p:cNvPr id="829" name="Google Shape;829;g11e770b0bd5_0_4852"/>
            <p:cNvSpPr/>
            <p:nvPr/>
          </p:nvSpPr>
          <p:spPr>
            <a:xfrm>
              <a:off x="3577475" y="4069450"/>
              <a:ext cx="39800" cy="132825"/>
            </a:xfrm>
            <a:custGeom>
              <a:rect b="b" l="l" r="r" t="t"/>
              <a:pathLst>
                <a:path extrusionOk="0" h="5313" w="1592">
                  <a:moveTo>
                    <a:pt x="1177" y="0"/>
                  </a:moveTo>
                  <a:cubicBezTo>
                    <a:pt x="1092" y="0"/>
                    <a:pt x="998" y="82"/>
                    <a:pt x="1030" y="184"/>
                  </a:cubicBezTo>
                  <a:cubicBezTo>
                    <a:pt x="1302" y="1077"/>
                    <a:pt x="982" y="1899"/>
                    <a:pt x="598" y="2703"/>
                  </a:cubicBezTo>
                  <a:cubicBezTo>
                    <a:pt x="213" y="3507"/>
                    <a:pt x="1" y="4383"/>
                    <a:pt x="219" y="5258"/>
                  </a:cubicBezTo>
                  <a:cubicBezTo>
                    <a:pt x="231" y="5296"/>
                    <a:pt x="259" y="5312"/>
                    <a:pt x="289" y="5312"/>
                  </a:cubicBezTo>
                  <a:cubicBezTo>
                    <a:pt x="338" y="5312"/>
                    <a:pt x="392" y="5269"/>
                    <a:pt x="385" y="5211"/>
                  </a:cubicBezTo>
                  <a:cubicBezTo>
                    <a:pt x="213" y="4087"/>
                    <a:pt x="746" y="3223"/>
                    <a:pt x="1136" y="2230"/>
                  </a:cubicBezTo>
                  <a:cubicBezTo>
                    <a:pt x="1396" y="1562"/>
                    <a:pt x="1591" y="751"/>
                    <a:pt x="1284" y="71"/>
                  </a:cubicBezTo>
                  <a:cubicBezTo>
                    <a:pt x="1262" y="21"/>
                    <a:pt x="1221" y="0"/>
                    <a:pt x="11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g11e770b0bd5_0_4852"/>
            <p:cNvSpPr/>
            <p:nvPr/>
          </p:nvSpPr>
          <p:spPr>
            <a:xfrm>
              <a:off x="3542000" y="4094250"/>
              <a:ext cx="46750" cy="81825"/>
            </a:xfrm>
            <a:custGeom>
              <a:rect b="b" l="l" r="r" t="t"/>
              <a:pathLst>
                <a:path extrusionOk="0" h="3273" w="1870">
                  <a:moveTo>
                    <a:pt x="174" y="0"/>
                  </a:moveTo>
                  <a:cubicBezTo>
                    <a:pt x="116" y="0"/>
                    <a:pt x="57" y="50"/>
                    <a:pt x="53" y="114"/>
                  </a:cubicBezTo>
                  <a:cubicBezTo>
                    <a:pt x="0" y="652"/>
                    <a:pt x="751" y="1060"/>
                    <a:pt x="1100" y="1350"/>
                  </a:cubicBezTo>
                  <a:cubicBezTo>
                    <a:pt x="1686" y="1829"/>
                    <a:pt x="1491" y="2569"/>
                    <a:pt x="1656" y="3219"/>
                  </a:cubicBezTo>
                  <a:cubicBezTo>
                    <a:pt x="1666" y="3256"/>
                    <a:pt x="1695" y="3273"/>
                    <a:pt x="1725" y="3273"/>
                  </a:cubicBezTo>
                  <a:cubicBezTo>
                    <a:pt x="1767" y="3273"/>
                    <a:pt x="1812" y="3241"/>
                    <a:pt x="1816" y="3190"/>
                  </a:cubicBezTo>
                  <a:cubicBezTo>
                    <a:pt x="1863" y="2610"/>
                    <a:pt x="1869" y="1977"/>
                    <a:pt x="1579" y="1457"/>
                  </a:cubicBezTo>
                  <a:cubicBezTo>
                    <a:pt x="1449" y="1214"/>
                    <a:pt x="1165" y="1049"/>
                    <a:pt x="952" y="883"/>
                  </a:cubicBezTo>
                  <a:cubicBezTo>
                    <a:pt x="633" y="641"/>
                    <a:pt x="450" y="404"/>
                    <a:pt x="260" y="55"/>
                  </a:cubicBezTo>
                  <a:cubicBezTo>
                    <a:pt x="239" y="16"/>
                    <a:pt x="207" y="0"/>
                    <a:pt x="1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g11e770b0bd5_0_4852"/>
            <p:cNvSpPr/>
            <p:nvPr/>
          </p:nvSpPr>
          <p:spPr>
            <a:xfrm>
              <a:off x="3582300" y="4087375"/>
              <a:ext cx="65250" cy="91550"/>
            </a:xfrm>
            <a:custGeom>
              <a:rect b="b" l="l" r="r" t="t"/>
              <a:pathLst>
                <a:path extrusionOk="0" h="3662" w="2610">
                  <a:moveTo>
                    <a:pt x="2487" y="1"/>
                  </a:moveTo>
                  <a:cubicBezTo>
                    <a:pt x="2447" y="1"/>
                    <a:pt x="2407" y="17"/>
                    <a:pt x="2386" y="52"/>
                  </a:cubicBezTo>
                  <a:cubicBezTo>
                    <a:pt x="2215" y="354"/>
                    <a:pt x="2108" y="673"/>
                    <a:pt x="1937" y="975"/>
                  </a:cubicBezTo>
                  <a:cubicBezTo>
                    <a:pt x="1736" y="1306"/>
                    <a:pt x="1469" y="1602"/>
                    <a:pt x="1203" y="1891"/>
                  </a:cubicBezTo>
                  <a:cubicBezTo>
                    <a:pt x="754" y="2370"/>
                    <a:pt x="115" y="2867"/>
                    <a:pt x="15" y="3559"/>
                  </a:cubicBezTo>
                  <a:cubicBezTo>
                    <a:pt x="0" y="3623"/>
                    <a:pt x="46" y="3661"/>
                    <a:pt x="92" y="3661"/>
                  </a:cubicBezTo>
                  <a:cubicBezTo>
                    <a:pt x="123" y="3661"/>
                    <a:pt x="154" y="3644"/>
                    <a:pt x="168" y="3606"/>
                  </a:cubicBezTo>
                  <a:cubicBezTo>
                    <a:pt x="434" y="2891"/>
                    <a:pt x="1168" y="2376"/>
                    <a:pt x="1665" y="1826"/>
                  </a:cubicBezTo>
                  <a:cubicBezTo>
                    <a:pt x="2084" y="1353"/>
                    <a:pt x="2522" y="750"/>
                    <a:pt x="2599" y="111"/>
                  </a:cubicBezTo>
                  <a:cubicBezTo>
                    <a:pt x="2610" y="40"/>
                    <a:pt x="2549" y="1"/>
                    <a:pt x="24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g11e770b0bd5_0_4852"/>
            <p:cNvSpPr/>
            <p:nvPr/>
          </p:nvSpPr>
          <p:spPr>
            <a:xfrm>
              <a:off x="3555900" y="4097200"/>
              <a:ext cx="13175" cy="14700"/>
            </a:xfrm>
            <a:custGeom>
              <a:rect b="b" l="l" r="r" t="t"/>
              <a:pathLst>
                <a:path extrusionOk="0" h="588" w="527">
                  <a:moveTo>
                    <a:pt x="211" y="1"/>
                  </a:moveTo>
                  <a:cubicBezTo>
                    <a:pt x="51" y="1"/>
                    <a:pt x="12" y="489"/>
                    <a:pt x="0" y="546"/>
                  </a:cubicBezTo>
                  <a:lnTo>
                    <a:pt x="41" y="588"/>
                  </a:lnTo>
                  <a:cubicBezTo>
                    <a:pt x="83" y="534"/>
                    <a:pt x="526" y="32"/>
                    <a:pt x="225" y="2"/>
                  </a:cubicBezTo>
                  <a:cubicBezTo>
                    <a:pt x="220" y="1"/>
                    <a:pt x="215" y="1"/>
                    <a:pt x="2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g11e770b0bd5_0_4852"/>
            <p:cNvSpPr/>
            <p:nvPr/>
          </p:nvSpPr>
          <p:spPr>
            <a:xfrm>
              <a:off x="3553525" y="4094300"/>
              <a:ext cx="14800" cy="19975"/>
            </a:xfrm>
            <a:custGeom>
              <a:rect b="b" l="l" r="r" t="t"/>
              <a:pathLst>
                <a:path extrusionOk="0" h="799" w="592">
                  <a:moveTo>
                    <a:pt x="305" y="203"/>
                  </a:moveTo>
                  <a:lnTo>
                    <a:pt x="305" y="203"/>
                  </a:lnTo>
                  <a:cubicBezTo>
                    <a:pt x="306" y="203"/>
                    <a:pt x="308" y="207"/>
                    <a:pt x="308" y="217"/>
                  </a:cubicBezTo>
                  <a:lnTo>
                    <a:pt x="308" y="217"/>
                  </a:lnTo>
                  <a:cubicBezTo>
                    <a:pt x="303" y="209"/>
                    <a:pt x="304" y="203"/>
                    <a:pt x="305" y="203"/>
                  </a:cubicBezTo>
                  <a:close/>
                  <a:moveTo>
                    <a:pt x="314" y="219"/>
                  </a:moveTo>
                  <a:cubicBezTo>
                    <a:pt x="313" y="220"/>
                    <a:pt x="312" y="220"/>
                    <a:pt x="311" y="221"/>
                  </a:cubicBezTo>
                  <a:lnTo>
                    <a:pt x="311" y="221"/>
                  </a:lnTo>
                  <a:cubicBezTo>
                    <a:pt x="311" y="221"/>
                    <a:pt x="311" y="221"/>
                    <a:pt x="311" y="221"/>
                  </a:cubicBezTo>
                  <a:lnTo>
                    <a:pt x="311" y="221"/>
                  </a:lnTo>
                  <a:cubicBezTo>
                    <a:pt x="312" y="220"/>
                    <a:pt x="313" y="219"/>
                    <a:pt x="314" y="219"/>
                  </a:cubicBezTo>
                  <a:close/>
                  <a:moveTo>
                    <a:pt x="306" y="224"/>
                  </a:moveTo>
                  <a:lnTo>
                    <a:pt x="306" y="224"/>
                  </a:lnTo>
                  <a:cubicBezTo>
                    <a:pt x="302" y="240"/>
                    <a:pt x="300" y="257"/>
                    <a:pt x="284" y="278"/>
                  </a:cubicBezTo>
                  <a:cubicBezTo>
                    <a:pt x="272" y="302"/>
                    <a:pt x="259" y="327"/>
                    <a:pt x="245" y="351"/>
                  </a:cubicBezTo>
                  <a:lnTo>
                    <a:pt x="245" y="351"/>
                  </a:lnTo>
                  <a:cubicBezTo>
                    <a:pt x="254" y="321"/>
                    <a:pt x="265" y="293"/>
                    <a:pt x="278" y="266"/>
                  </a:cubicBezTo>
                  <a:cubicBezTo>
                    <a:pt x="283" y="246"/>
                    <a:pt x="293" y="234"/>
                    <a:pt x="306" y="224"/>
                  </a:cubicBezTo>
                  <a:close/>
                  <a:moveTo>
                    <a:pt x="322" y="0"/>
                  </a:moveTo>
                  <a:cubicBezTo>
                    <a:pt x="209" y="0"/>
                    <a:pt x="118" y="119"/>
                    <a:pt x="77" y="230"/>
                  </a:cubicBezTo>
                  <a:cubicBezTo>
                    <a:pt x="48" y="319"/>
                    <a:pt x="36" y="408"/>
                    <a:pt x="24" y="503"/>
                  </a:cubicBezTo>
                  <a:cubicBezTo>
                    <a:pt x="18" y="562"/>
                    <a:pt x="0" y="644"/>
                    <a:pt x="30" y="698"/>
                  </a:cubicBezTo>
                  <a:cubicBezTo>
                    <a:pt x="32" y="701"/>
                    <a:pt x="34" y="703"/>
                    <a:pt x="36" y="706"/>
                  </a:cubicBezTo>
                  <a:lnTo>
                    <a:pt x="36" y="706"/>
                  </a:lnTo>
                  <a:cubicBezTo>
                    <a:pt x="37" y="758"/>
                    <a:pt x="76" y="799"/>
                    <a:pt x="120" y="799"/>
                  </a:cubicBezTo>
                  <a:cubicBezTo>
                    <a:pt x="129" y="799"/>
                    <a:pt x="139" y="797"/>
                    <a:pt x="148" y="792"/>
                  </a:cubicBezTo>
                  <a:cubicBezTo>
                    <a:pt x="284" y="757"/>
                    <a:pt x="379" y="574"/>
                    <a:pt x="444" y="467"/>
                  </a:cubicBezTo>
                  <a:cubicBezTo>
                    <a:pt x="527" y="337"/>
                    <a:pt x="592" y="142"/>
                    <a:pt x="438" y="41"/>
                  </a:cubicBezTo>
                  <a:cubicBezTo>
                    <a:pt x="398" y="12"/>
                    <a:pt x="359"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g11e770b0bd5_0_4852"/>
            <p:cNvSpPr/>
            <p:nvPr/>
          </p:nvSpPr>
          <p:spPr>
            <a:xfrm>
              <a:off x="3545275" y="4117800"/>
              <a:ext cx="17000" cy="7650"/>
            </a:xfrm>
            <a:custGeom>
              <a:rect b="b" l="l" r="r" t="t"/>
              <a:pathLst>
                <a:path extrusionOk="0" h="306" w="680">
                  <a:moveTo>
                    <a:pt x="614" y="0"/>
                  </a:moveTo>
                  <a:cubicBezTo>
                    <a:pt x="549" y="0"/>
                    <a:pt x="53" y="30"/>
                    <a:pt x="23" y="178"/>
                  </a:cubicBezTo>
                  <a:cubicBezTo>
                    <a:pt x="0" y="266"/>
                    <a:pt x="103" y="306"/>
                    <a:pt x="234" y="306"/>
                  </a:cubicBezTo>
                  <a:cubicBezTo>
                    <a:pt x="409" y="306"/>
                    <a:pt x="635" y="234"/>
                    <a:pt x="679" y="113"/>
                  </a:cubicBezTo>
                  <a:lnTo>
                    <a:pt x="61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g11e770b0bd5_0_4852"/>
            <p:cNvSpPr/>
            <p:nvPr/>
          </p:nvSpPr>
          <p:spPr>
            <a:xfrm>
              <a:off x="3541250" y="4115675"/>
              <a:ext cx="25050" cy="13225"/>
            </a:xfrm>
            <a:custGeom>
              <a:rect b="b" l="l" r="r" t="t"/>
              <a:pathLst>
                <a:path extrusionOk="0" h="529" w="1002">
                  <a:moveTo>
                    <a:pt x="690" y="172"/>
                  </a:moveTo>
                  <a:cubicBezTo>
                    <a:pt x="687" y="175"/>
                    <a:pt x="684" y="177"/>
                    <a:pt x="681" y="180"/>
                  </a:cubicBezTo>
                  <a:cubicBezTo>
                    <a:pt x="627" y="221"/>
                    <a:pt x="562" y="233"/>
                    <a:pt x="503" y="251"/>
                  </a:cubicBezTo>
                  <a:cubicBezTo>
                    <a:pt x="472" y="258"/>
                    <a:pt x="437" y="261"/>
                    <a:pt x="402" y="261"/>
                  </a:cubicBezTo>
                  <a:cubicBezTo>
                    <a:pt x="380" y="261"/>
                    <a:pt x="359" y="259"/>
                    <a:pt x="339" y="257"/>
                  </a:cubicBezTo>
                  <a:lnTo>
                    <a:pt x="339" y="257"/>
                  </a:lnTo>
                  <a:cubicBezTo>
                    <a:pt x="423" y="207"/>
                    <a:pt x="560" y="200"/>
                    <a:pt x="639" y="180"/>
                  </a:cubicBezTo>
                  <a:cubicBezTo>
                    <a:pt x="652" y="177"/>
                    <a:pt x="670" y="175"/>
                    <a:pt x="690" y="172"/>
                  </a:cubicBezTo>
                  <a:close/>
                  <a:moveTo>
                    <a:pt x="300" y="288"/>
                  </a:moveTo>
                  <a:cubicBezTo>
                    <a:pt x="299" y="289"/>
                    <a:pt x="298" y="291"/>
                    <a:pt x="296" y="292"/>
                  </a:cubicBezTo>
                  <a:cubicBezTo>
                    <a:pt x="297" y="291"/>
                    <a:pt x="299" y="289"/>
                    <a:pt x="300" y="288"/>
                  </a:cubicBezTo>
                  <a:close/>
                  <a:moveTo>
                    <a:pt x="664" y="0"/>
                  </a:moveTo>
                  <a:cubicBezTo>
                    <a:pt x="559" y="0"/>
                    <a:pt x="436" y="25"/>
                    <a:pt x="385" y="32"/>
                  </a:cubicBezTo>
                  <a:cubicBezTo>
                    <a:pt x="231" y="56"/>
                    <a:pt x="1" y="150"/>
                    <a:pt x="66" y="351"/>
                  </a:cubicBezTo>
                  <a:cubicBezTo>
                    <a:pt x="106" y="475"/>
                    <a:pt x="255" y="528"/>
                    <a:pt x="420" y="528"/>
                  </a:cubicBezTo>
                  <a:cubicBezTo>
                    <a:pt x="690" y="528"/>
                    <a:pt x="1002" y="385"/>
                    <a:pt x="947" y="168"/>
                  </a:cubicBezTo>
                  <a:cubicBezTo>
                    <a:pt x="934" y="114"/>
                    <a:pt x="887" y="89"/>
                    <a:pt x="840" y="89"/>
                  </a:cubicBezTo>
                  <a:lnTo>
                    <a:pt x="840" y="89"/>
                  </a:lnTo>
                  <a:cubicBezTo>
                    <a:pt x="840" y="79"/>
                    <a:pt x="836" y="68"/>
                    <a:pt x="829" y="56"/>
                  </a:cubicBezTo>
                  <a:cubicBezTo>
                    <a:pt x="806" y="13"/>
                    <a:pt x="740" y="0"/>
                    <a:pt x="6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g11e770b0bd5_0_4852"/>
            <p:cNvSpPr/>
            <p:nvPr/>
          </p:nvSpPr>
          <p:spPr>
            <a:xfrm>
              <a:off x="3573375" y="4108400"/>
              <a:ext cx="11525" cy="17250"/>
            </a:xfrm>
            <a:custGeom>
              <a:rect b="b" l="l" r="r" t="t"/>
              <a:pathLst>
                <a:path extrusionOk="0" h="690" w="461">
                  <a:moveTo>
                    <a:pt x="185" y="1"/>
                  </a:moveTo>
                  <a:cubicBezTo>
                    <a:pt x="0" y="1"/>
                    <a:pt x="49" y="532"/>
                    <a:pt x="82" y="642"/>
                  </a:cubicBezTo>
                  <a:lnTo>
                    <a:pt x="82" y="690"/>
                  </a:lnTo>
                  <a:cubicBezTo>
                    <a:pt x="165" y="583"/>
                    <a:pt x="460" y="86"/>
                    <a:pt x="230" y="10"/>
                  </a:cubicBezTo>
                  <a:cubicBezTo>
                    <a:pt x="214" y="3"/>
                    <a:pt x="199" y="1"/>
                    <a:pt x="1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g11e770b0bd5_0_4852"/>
            <p:cNvSpPr/>
            <p:nvPr/>
          </p:nvSpPr>
          <p:spPr>
            <a:xfrm>
              <a:off x="3570400" y="4105375"/>
              <a:ext cx="19375" cy="23250"/>
            </a:xfrm>
            <a:custGeom>
              <a:rect b="b" l="l" r="r" t="t"/>
              <a:pathLst>
                <a:path extrusionOk="0" h="930" w="775">
                  <a:moveTo>
                    <a:pt x="337" y="237"/>
                  </a:moveTo>
                  <a:cubicBezTo>
                    <a:pt x="334" y="241"/>
                    <a:pt x="331" y="244"/>
                    <a:pt x="328" y="246"/>
                  </a:cubicBezTo>
                  <a:lnTo>
                    <a:pt x="328" y="246"/>
                  </a:lnTo>
                  <a:cubicBezTo>
                    <a:pt x="331" y="243"/>
                    <a:pt x="334" y="240"/>
                    <a:pt x="337" y="237"/>
                  </a:cubicBezTo>
                  <a:close/>
                  <a:moveTo>
                    <a:pt x="307" y="284"/>
                  </a:moveTo>
                  <a:cubicBezTo>
                    <a:pt x="307" y="284"/>
                    <a:pt x="307" y="284"/>
                    <a:pt x="307" y="284"/>
                  </a:cubicBezTo>
                  <a:cubicBezTo>
                    <a:pt x="307" y="310"/>
                    <a:pt x="301" y="336"/>
                    <a:pt x="292" y="361"/>
                  </a:cubicBezTo>
                  <a:lnTo>
                    <a:pt x="292" y="361"/>
                  </a:lnTo>
                  <a:cubicBezTo>
                    <a:pt x="294" y="333"/>
                    <a:pt x="299" y="307"/>
                    <a:pt x="307" y="284"/>
                  </a:cubicBezTo>
                  <a:close/>
                  <a:moveTo>
                    <a:pt x="319" y="0"/>
                  </a:moveTo>
                  <a:cubicBezTo>
                    <a:pt x="0" y="0"/>
                    <a:pt x="2" y="513"/>
                    <a:pt x="91" y="760"/>
                  </a:cubicBezTo>
                  <a:lnTo>
                    <a:pt x="91" y="760"/>
                  </a:lnTo>
                  <a:cubicBezTo>
                    <a:pt x="90" y="763"/>
                    <a:pt x="89" y="766"/>
                    <a:pt x="88" y="769"/>
                  </a:cubicBezTo>
                  <a:cubicBezTo>
                    <a:pt x="70" y="853"/>
                    <a:pt x="135" y="929"/>
                    <a:pt x="210" y="929"/>
                  </a:cubicBezTo>
                  <a:cubicBezTo>
                    <a:pt x="231" y="929"/>
                    <a:pt x="252" y="924"/>
                    <a:pt x="272" y="911"/>
                  </a:cubicBezTo>
                  <a:cubicBezTo>
                    <a:pt x="496" y="769"/>
                    <a:pt x="774"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g11e770b0bd5_0_4852"/>
            <p:cNvSpPr/>
            <p:nvPr/>
          </p:nvSpPr>
          <p:spPr>
            <a:xfrm>
              <a:off x="3560175" y="4135650"/>
              <a:ext cx="15250" cy="7625"/>
            </a:xfrm>
            <a:custGeom>
              <a:rect b="b" l="l" r="r" t="t"/>
              <a:pathLst>
                <a:path extrusionOk="0" h="305" w="610">
                  <a:moveTo>
                    <a:pt x="436" y="1"/>
                  </a:moveTo>
                  <a:cubicBezTo>
                    <a:pt x="259" y="1"/>
                    <a:pt x="7" y="69"/>
                    <a:pt x="7" y="197"/>
                  </a:cubicBezTo>
                  <a:cubicBezTo>
                    <a:pt x="1" y="275"/>
                    <a:pt x="53" y="304"/>
                    <a:pt x="128" y="304"/>
                  </a:cubicBezTo>
                  <a:cubicBezTo>
                    <a:pt x="287" y="304"/>
                    <a:pt x="550" y="178"/>
                    <a:pt x="610" y="114"/>
                  </a:cubicBezTo>
                  <a:lnTo>
                    <a:pt x="580" y="25"/>
                  </a:lnTo>
                  <a:cubicBezTo>
                    <a:pt x="550" y="9"/>
                    <a:pt x="498" y="1"/>
                    <a:pt x="4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g11e770b0bd5_0_4852"/>
            <p:cNvSpPr/>
            <p:nvPr/>
          </p:nvSpPr>
          <p:spPr>
            <a:xfrm>
              <a:off x="3555175" y="4132625"/>
              <a:ext cx="24550" cy="14425"/>
            </a:xfrm>
            <a:custGeom>
              <a:rect b="b" l="l" r="r" t="t"/>
              <a:pathLst>
                <a:path extrusionOk="0" h="577" w="982">
                  <a:moveTo>
                    <a:pt x="307" y="271"/>
                  </a:moveTo>
                  <a:lnTo>
                    <a:pt x="307" y="271"/>
                  </a:lnTo>
                  <a:cubicBezTo>
                    <a:pt x="307" y="271"/>
                    <a:pt x="308" y="271"/>
                    <a:pt x="308" y="271"/>
                  </a:cubicBezTo>
                  <a:lnTo>
                    <a:pt x="308" y="271"/>
                  </a:lnTo>
                  <a:cubicBezTo>
                    <a:pt x="308" y="271"/>
                    <a:pt x="307" y="271"/>
                    <a:pt x="307" y="271"/>
                  </a:cubicBezTo>
                  <a:close/>
                  <a:moveTo>
                    <a:pt x="351" y="328"/>
                  </a:moveTo>
                  <a:cubicBezTo>
                    <a:pt x="350" y="328"/>
                    <a:pt x="349" y="329"/>
                    <a:pt x="348" y="330"/>
                  </a:cubicBezTo>
                  <a:cubicBezTo>
                    <a:pt x="349" y="329"/>
                    <a:pt x="350" y="328"/>
                    <a:pt x="351" y="328"/>
                  </a:cubicBezTo>
                  <a:close/>
                  <a:moveTo>
                    <a:pt x="565" y="1"/>
                  </a:moveTo>
                  <a:cubicBezTo>
                    <a:pt x="302" y="1"/>
                    <a:pt x="1" y="138"/>
                    <a:pt x="70" y="401"/>
                  </a:cubicBezTo>
                  <a:cubicBezTo>
                    <a:pt x="111" y="534"/>
                    <a:pt x="229" y="577"/>
                    <a:pt x="351" y="577"/>
                  </a:cubicBezTo>
                  <a:cubicBezTo>
                    <a:pt x="407" y="577"/>
                    <a:pt x="464" y="568"/>
                    <a:pt x="514" y="555"/>
                  </a:cubicBezTo>
                  <a:cubicBezTo>
                    <a:pt x="656" y="519"/>
                    <a:pt x="904" y="436"/>
                    <a:pt x="958" y="282"/>
                  </a:cubicBezTo>
                  <a:cubicBezTo>
                    <a:pt x="982" y="207"/>
                    <a:pt x="941" y="142"/>
                    <a:pt x="880" y="115"/>
                  </a:cubicBezTo>
                  <a:lnTo>
                    <a:pt x="880" y="115"/>
                  </a:lnTo>
                  <a:cubicBezTo>
                    <a:pt x="875" y="103"/>
                    <a:pt x="868" y="91"/>
                    <a:pt x="857" y="81"/>
                  </a:cubicBezTo>
                  <a:cubicBezTo>
                    <a:pt x="790" y="27"/>
                    <a:pt x="681"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g11e770b0bd5_0_4852"/>
            <p:cNvSpPr/>
            <p:nvPr/>
          </p:nvSpPr>
          <p:spPr>
            <a:xfrm>
              <a:off x="3586125" y="4077600"/>
              <a:ext cx="20950" cy="15050"/>
            </a:xfrm>
            <a:custGeom>
              <a:rect b="b" l="l" r="r" t="t"/>
              <a:pathLst>
                <a:path extrusionOk="0" h="602" w="838">
                  <a:moveTo>
                    <a:pt x="172" y="0"/>
                  </a:moveTo>
                  <a:cubicBezTo>
                    <a:pt x="53" y="0"/>
                    <a:pt x="0" y="80"/>
                    <a:pt x="69" y="236"/>
                  </a:cubicBezTo>
                  <a:cubicBezTo>
                    <a:pt x="141" y="409"/>
                    <a:pt x="454" y="601"/>
                    <a:pt x="690" y="601"/>
                  </a:cubicBezTo>
                  <a:cubicBezTo>
                    <a:pt x="744" y="601"/>
                    <a:pt x="795" y="591"/>
                    <a:pt x="837" y="567"/>
                  </a:cubicBezTo>
                  <a:lnTo>
                    <a:pt x="737" y="490"/>
                  </a:lnTo>
                  <a:cubicBezTo>
                    <a:pt x="613" y="307"/>
                    <a:pt x="488" y="71"/>
                    <a:pt x="258" y="11"/>
                  </a:cubicBezTo>
                  <a:cubicBezTo>
                    <a:pt x="227" y="4"/>
                    <a:pt x="198"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g11e770b0bd5_0_4852"/>
            <p:cNvSpPr/>
            <p:nvPr/>
          </p:nvSpPr>
          <p:spPr>
            <a:xfrm>
              <a:off x="3583025" y="4073950"/>
              <a:ext cx="28025" cy="21975"/>
            </a:xfrm>
            <a:custGeom>
              <a:rect b="b" l="l" r="r" t="t"/>
              <a:pathLst>
                <a:path extrusionOk="0" h="879" w="1121">
                  <a:moveTo>
                    <a:pt x="315" y="302"/>
                  </a:moveTo>
                  <a:cubicBezTo>
                    <a:pt x="321" y="303"/>
                    <a:pt x="330" y="304"/>
                    <a:pt x="340" y="305"/>
                  </a:cubicBezTo>
                  <a:cubicBezTo>
                    <a:pt x="405" y="317"/>
                    <a:pt x="465" y="364"/>
                    <a:pt x="512" y="418"/>
                  </a:cubicBezTo>
                  <a:cubicBezTo>
                    <a:pt x="566" y="469"/>
                    <a:pt x="608" y="529"/>
                    <a:pt x="653" y="588"/>
                  </a:cubicBezTo>
                  <a:lnTo>
                    <a:pt x="653" y="588"/>
                  </a:lnTo>
                  <a:cubicBezTo>
                    <a:pt x="515" y="539"/>
                    <a:pt x="386" y="435"/>
                    <a:pt x="323" y="329"/>
                  </a:cubicBezTo>
                  <a:cubicBezTo>
                    <a:pt x="320" y="318"/>
                    <a:pt x="317" y="310"/>
                    <a:pt x="315" y="302"/>
                  </a:cubicBezTo>
                  <a:close/>
                  <a:moveTo>
                    <a:pt x="309" y="0"/>
                  </a:moveTo>
                  <a:cubicBezTo>
                    <a:pt x="160" y="0"/>
                    <a:pt x="19" y="69"/>
                    <a:pt x="15" y="240"/>
                  </a:cubicBezTo>
                  <a:cubicBezTo>
                    <a:pt x="1" y="574"/>
                    <a:pt x="425" y="879"/>
                    <a:pt x="778" y="879"/>
                  </a:cubicBezTo>
                  <a:cubicBezTo>
                    <a:pt x="868" y="879"/>
                    <a:pt x="954" y="859"/>
                    <a:pt x="1026" y="814"/>
                  </a:cubicBezTo>
                  <a:cubicBezTo>
                    <a:pt x="1121" y="756"/>
                    <a:pt x="1071" y="586"/>
                    <a:pt x="967" y="586"/>
                  </a:cubicBezTo>
                  <a:cubicBezTo>
                    <a:pt x="966" y="586"/>
                    <a:pt x="965" y="586"/>
                    <a:pt x="964" y="586"/>
                  </a:cubicBezTo>
                  <a:lnTo>
                    <a:pt x="964" y="586"/>
                  </a:lnTo>
                  <a:cubicBezTo>
                    <a:pt x="897" y="372"/>
                    <a:pt x="727" y="158"/>
                    <a:pt x="541" y="57"/>
                  </a:cubicBezTo>
                  <a:cubicBezTo>
                    <a:pt x="476" y="21"/>
                    <a:pt x="392" y="0"/>
                    <a:pt x="3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g11e770b0bd5_0_4852"/>
            <p:cNvSpPr/>
            <p:nvPr/>
          </p:nvSpPr>
          <p:spPr>
            <a:xfrm>
              <a:off x="3583975" y="4099650"/>
              <a:ext cx="16600" cy="15200"/>
            </a:xfrm>
            <a:custGeom>
              <a:rect b="b" l="l" r="r" t="t"/>
              <a:pathLst>
                <a:path extrusionOk="0" h="608" w="664">
                  <a:moveTo>
                    <a:pt x="198" y="1"/>
                  </a:moveTo>
                  <a:cubicBezTo>
                    <a:pt x="160" y="1"/>
                    <a:pt x="127" y="23"/>
                    <a:pt x="101" y="76"/>
                  </a:cubicBezTo>
                  <a:cubicBezTo>
                    <a:pt x="1" y="283"/>
                    <a:pt x="557" y="584"/>
                    <a:pt x="663" y="608"/>
                  </a:cubicBezTo>
                  <a:lnTo>
                    <a:pt x="657" y="555"/>
                  </a:lnTo>
                  <a:cubicBezTo>
                    <a:pt x="638" y="467"/>
                    <a:pt x="371" y="1"/>
                    <a:pt x="1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g11e770b0bd5_0_4852"/>
            <p:cNvSpPr/>
            <p:nvPr/>
          </p:nvSpPr>
          <p:spPr>
            <a:xfrm>
              <a:off x="3580725" y="4096100"/>
              <a:ext cx="23400" cy="21175"/>
            </a:xfrm>
            <a:custGeom>
              <a:rect b="b" l="l" r="r" t="t"/>
              <a:pathLst>
                <a:path extrusionOk="0" h="847" w="936">
                  <a:moveTo>
                    <a:pt x="358" y="279"/>
                  </a:moveTo>
                  <a:lnTo>
                    <a:pt x="358" y="279"/>
                  </a:lnTo>
                  <a:cubicBezTo>
                    <a:pt x="358" y="279"/>
                    <a:pt x="358" y="279"/>
                    <a:pt x="358" y="279"/>
                  </a:cubicBezTo>
                  <a:lnTo>
                    <a:pt x="358" y="279"/>
                  </a:lnTo>
                  <a:cubicBezTo>
                    <a:pt x="358" y="279"/>
                    <a:pt x="358" y="279"/>
                    <a:pt x="358" y="279"/>
                  </a:cubicBezTo>
                  <a:lnTo>
                    <a:pt x="358" y="279"/>
                  </a:lnTo>
                  <a:cubicBezTo>
                    <a:pt x="358" y="279"/>
                    <a:pt x="358" y="279"/>
                    <a:pt x="358" y="279"/>
                  </a:cubicBezTo>
                  <a:close/>
                  <a:moveTo>
                    <a:pt x="335" y="0"/>
                  </a:moveTo>
                  <a:cubicBezTo>
                    <a:pt x="293" y="0"/>
                    <a:pt x="251" y="12"/>
                    <a:pt x="208" y="40"/>
                  </a:cubicBezTo>
                  <a:cubicBezTo>
                    <a:pt x="1" y="182"/>
                    <a:pt x="89" y="431"/>
                    <a:pt x="243" y="567"/>
                  </a:cubicBezTo>
                  <a:cubicBezTo>
                    <a:pt x="385" y="685"/>
                    <a:pt x="586" y="809"/>
                    <a:pt x="770" y="845"/>
                  </a:cubicBezTo>
                  <a:cubicBezTo>
                    <a:pt x="778" y="846"/>
                    <a:pt x="785" y="847"/>
                    <a:pt x="793" y="847"/>
                  </a:cubicBezTo>
                  <a:cubicBezTo>
                    <a:pt x="860" y="847"/>
                    <a:pt x="897" y="790"/>
                    <a:pt x="892" y="737"/>
                  </a:cubicBezTo>
                  <a:lnTo>
                    <a:pt x="892" y="737"/>
                  </a:lnTo>
                  <a:cubicBezTo>
                    <a:pt x="936" y="573"/>
                    <a:pt x="799" y="393"/>
                    <a:pt x="710" y="271"/>
                  </a:cubicBezTo>
                  <a:cubicBezTo>
                    <a:pt x="622" y="159"/>
                    <a:pt x="486"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g11e770b0bd5_0_4852"/>
            <p:cNvSpPr/>
            <p:nvPr/>
          </p:nvSpPr>
          <p:spPr>
            <a:xfrm>
              <a:off x="3610750" y="4087175"/>
              <a:ext cx="19675" cy="19250"/>
            </a:xfrm>
            <a:custGeom>
              <a:rect b="b" l="l" r="r" t="t"/>
              <a:pathLst>
                <a:path extrusionOk="0" h="770" w="787">
                  <a:moveTo>
                    <a:pt x="475" y="0"/>
                  </a:moveTo>
                  <a:cubicBezTo>
                    <a:pt x="276" y="0"/>
                    <a:pt x="79" y="511"/>
                    <a:pt x="24" y="610"/>
                  </a:cubicBezTo>
                  <a:lnTo>
                    <a:pt x="0" y="770"/>
                  </a:lnTo>
                  <a:cubicBezTo>
                    <a:pt x="154" y="693"/>
                    <a:pt x="787" y="308"/>
                    <a:pt x="586" y="60"/>
                  </a:cubicBezTo>
                  <a:cubicBezTo>
                    <a:pt x="549" y="18"/>
                    <a:pt x="512" y="0"/>
                    <a:pt x="4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g11e770b0bd5_0_4852"/>
            <p:cNvSpPr/>
            <p:nvPr/>
          </p:nvSpPr>
          <p:spPr>
            <a:xfrm>
              <a:off x="3607325" y="4083300"/>
              <a:ext cx="30200" cy="25950"/>
            </a:xfrm>
            <a:custGeom>
              <a:rect b="b" l="l" r="r" t="t"/>
              <a:pathLst>
                <a:path extrusionOk="0" h="1038" w="1208">
                  <a:moveTo>
                    <a:pt x="603" y="280"/>
                  </a:moveTo>
                  <a:cubicBezTo>
                    <a:pt x="603" y="280"/>
                    <a:pt x="604" y="280"/>
                    <a:pt x="604" y="280"/>
                  </a:cubicBezTo>
                  <a:cubicBezTo>
                    <a:pt x="664" y="310"/>
                    <a:pt x="581" y="404"/>
                    <a:pt x="563" y="428"/>
                  </a:cubicBezTo>
                  <a:cubicBezTo>
                    <a:pt x="502" y="504"/>
                    <a:pt x="426" y="564"/>
                    <a:pt x="346" y="620"/>
                  </a:cubicBezTo>
                  <a:lnTo>
                    <a:pt x="346" y="620"/>
                  </a:lnTo>
                  <a:cubicBezTo>
                    <a:pt x="394" y="539"/>
                    <a:pt x="441" y="458"/>
                    <a:pt x="498" y="381"/>
                  </a:cubicBezTo>
                  <a:cubicBezTo>
                    <a:pt x="504" y="369"/>
                    <a:pt x="582" y="280"/>
                    <a:pt x="603" y="280"/>
                  </a:cubicBezTo>
                  <a:close/>
                  <a:moveTo>
                    <a:pt x="604" y="0"/>
                  </a:moveTo>
                  <a:cubicBezTo>
                    <a:pt x="334" y="0"/>
                    <a:pt x="177" y="528"/>
                    <a:pt x="90" y="712"/>
                  </a:cubicBezTo>
                  <a:cubicBezTo>
                    <a:pt x="75" y="745"/>
                    <a:pt x="77" y="776"/>
                    <a:pt x="89" y="799"/>
                  </a:cubicBezTo>
                  <a:lnTo>
                    <a:pt x="89" y="799"/>
                  </a:lnTo>
                  <a:cubicBezTo>
                    <a:pt x="22" y="861"/>
                    <a:pt x="1" y="964"/>
                    <a:pt x="90" y="1019"/>
                  </a:cubicBezTo>
                  <a:cubicBezTo>
                    <a:pt x="111" y="1032"/>
                    <a:pt x="134" y="1038"/>
                    <a:pt x="157" y="1038"/>
                  </a:cubicBezTo>
                  <a:cubicBezTo>
                    <a:pt x="228" y="1038"/>
                    <a:pt x="302" y="986"/>
                    <a:pt x="356" y="954"/>
                  </a:cubicBezTo>
                  <a:cubicBezTo>
                    <a:pt x="616" y="807"/>
                    <a:pt x="1208" y="316"/>
                    <a:pt x="740" y="44"/>
                  </a:cubicBezTo>
                  <a:cubicBezTo>
                    <a:pt x="692" y="14"/>
                    <a:pt x="646"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g11e770b0bd5_0_4852"/>
            <p:cNvSpPr/>
            <p:nvPr/>
          </p:nvSpPr>
          <p:spPr>
            <a:xfrm>
              <a:off x="3612950" y="4113800"/>
              <a:ext cx="11425" cy="12750"/>
            </a:xfrm>
            <a:custGeom>
              <a:rect b="b" l="l" r="r" t="t"/>
              <a:pathLst>
                <a:path extrusionOk="0" h="510" w="457">
                  <a:moveTo>
                    <a:pt x="190" y="0"/>
                  </a:moveTo>
                  <a:cubicBezTo>
                    <a:pt x="168" y="0"/>
                    <a:pt x="147" y="11"/>
                    <a:pt x="125" y="36"/>
                  </a:cubicBezTo>
                  <a:cubicBezTo>
                    <a:pt x="1" y="178"/>
                    <a:pt x="267" y="450"/>
                    <a:pt x="368" y="509"/>
                  </a:cubicBezTo>
                  <a:lnTo>
                    <a:pt x="456" y="462"/>
                  </a:lnTo>
                  <a:cubicBezTo>
                    <a:pt x="441" y="376"/>
                    <a:pt x="318" y="0"/>
                    <a:pt x="1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g11e770b0bd5_0_4852"/>
            <p:cNvSpPr/>
            <p:nvPr/>
          </p:nvSpPr>
          <p:spPr>
            <a:xfrm>
              <a:off x="3611475" y="4110650"/>
              <a:ext cx="16600" cy="18450"/>
            </a:xfrm>
            <a:custGeom>
              <a:rect b="b" l="l" r="r" t="t"/>
              <a:pathLst>
                <a:path extrusionOk="0" h="738" w="664">
                  <a:moveTo>
                    <a:pt x="262" y="1"/>
                  </a:moveTo>
                  <a:cubicBezTo>
                    <a:pt x="239" y="1"/>
                    <a:pt x="215" y="5"/>
                    <a:pt x="190" y="14"/>
                  </a:cubicBezTo>
                  <a:cubicBezTo>
                    <a:pt x="13" y="73"/>
                    <a:pt x="1" y="268"/>
                    <a:pt x="66" y="416"/>
                  </a:cubicBezTo>
                  <a:cubicBezTo>
                    <a:pt x="125" y="552"/>
                    <a:pt x="267" y="682"/>
                    <a:pt x="397" y="736"/>
                  </a:cubicBezTo>
                  <a:cubicBezTo>
                    <a:pt x="404" y="737"/>
                    <a:pt x="411" y="737"/>
                    <a:pt x="417" y="737"/>
                  </a:cubicBezTo>
                  <a:cubicBezTo>
                    <a:pt x="438" y="737"/>
                    <a:pt x="457" y="731"/>
                    <a:pt x="473" y="721"/>
                  </a:cubicBezTo>
                  <a:lnTo>
                    <a:pt x="473" y="721"/>
                  </a:lnTo>
                  <a:cubicBezTo>
                    <a:pt x="486" y="726"/>
                    <a:pt x="499" y="729"/>
                    <a:pt x="512" y="729"/>
                  </a:cubicBezTo>
                  <a:cubicBezTo>
                    <a:pt x="576" y="729"/>
                    <a:pt x="640" y="675"/>
                    <a:pt x="651" y="594"/>
                  </a:cubicBezTo>
                  <a:cubicBezTo>
                    <a:pt x="663" y="470"/>
                    <a:pt x="580" y="328"/>
                    <a:pt x="533" y="227"/>
                  </a:cubicBezTo>
                  <a:cubicBezTo>
                    <a:pt x="483" y="122"/>
                    <a:pt x="38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g11e770b0bd5_0_4852"/>
            <p:cNvSpPr/>
            <p:nvPr/>
          </p:nvSpPr>
          <p:spPr>
            <a:xfrm>
              <a:off x="3640175" y="4097800"/>
              <a:ext cx="19150" cy="9775"/>
            </a:xfrm>
            <a:custGeom>
              <a:rect b="b" l="l" r="r" t="t"/>
              <a:pathLst>
                <a:path extrusionOk="0" h="391" w="766">
                  <a:moveTo>
                    <a:pt x="584" y="0"/>
                  </a:moveTo>
                  <a:cubicBezTo>
                    <a:pt x="383" y="0"/>
                    <a:pt x="45" y="275"/>
                    <a:pt x="0" y="333"/>
                  </a:cubicBezTo>
                  <a:lnTo>
                    <a:pt x="12" y="351"/>
                  </a:lnTo>
                  <a:cubicBezTo>
                    <a:pt x="48" y="377"/>
                    <a:pt x="119" y="390"/>
                    <a:pt x="203" y="390"/>
                  </a:cubicBezTo>
                  <a:cubicBezTo>
                    <a:pt x="435" y="390"/>
                    <a:pt x="765" y="291"/>
                    <a:pt x="722" y="108"/>
                  </a:cubicBezTo>
                  <a:cubicBezTo>
                    <a:pt x="701" y="30"/>
                    <a:pt x="650"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g11e770b0bd5_0_4852"/>
            <p:cNvSpPr/>
            <p:nvPr/>
          </p:nvSpPr>
          <p:spPr>
            <a:xfrm>
              <a:off x="3637825" y="4094350"/>
              <a:ext cx="25275" cy="15950"/>
            </a:xfrm>
            <a:custGeom>
              <a:rect b="b" l="l" r="r" t="t"/>
              <a:pathLst>
                <a:path extrusionOk="0" h="638" w="1011">
                  <a:moveTo>
                    <a:pt x="674" y="252"/>
                  </a:moveTo>
                  <a:lnTo>
                    <a:pt x="674" y="252"/>
                  </a:lnTo>
                  <a:cubicBezTo>
                    <a:pt x="691" y="282"/>
                    <a:pt x="691" y="264"/>
                    <a:pt x="668" y="288"/>
                  </a:cubicBezTo>
                  <a:cubicBezTo>
                    <a:pt x="644" y="317"/>
                    <a:pt x="609" y="335"/>
                    <a:pt x="573" y="347"/>
                  </a:cubicBezTo>
                  <a:cubicBezTo>
                    <a:pt x="490" y="382"/>
                    <a:pt x="396" y="400"/>
                    <a:pt x="307" y="406"/>
                  </a:cubicBezTo>
                  <a:cubicBezTo>
                    <a:pt x="302" y="406"/>
                    <a:pt x="298" y="406"/>
                    <a:pt x="293" y="405"/>
                  </a:cubicBezTo>
                  <a:lnTo>
                    <a:pt x="293" y="405"/>
                  </a:lnTo>
                  <a:cubicBezTo>
                    <a:pt x="372" y="357"/>
                    <a:pt x="459" y="319"/>
                    <a:pt x="538" y="288"/>
                  </a:cubicBezTo>
                  <a:cubicBezTo>
                    <a:pt x="555" y="282"/>
                    <a:pt x="674" y="252"/>
                    <a:pt x="674" y="252"/>
                  </a:cubicBezTo>
                  <a:close/>
                  <a:moveTo>
                    <a:pt x="685" y="1"/>
                  </a:moveTo>
                  <a:cubicBezTo>
                    <a:pt x="441" y="1"/>
                    <a:pt x="138" y="267"/>
                    <a:pt x="23" y="430"/>
                  </a:cubicBezTo>
                  <a:cubicBezTo>
                    <a:pt x="17" y="438"/>
                    <a:pt x="14" y="447"/>
                    <a:pt x="12" y="456"/>
                  </a:cubicBezTo>
                  <a:lnTo>
                    <a:pt x="12" y="456"/>
                  </a:lnTo>
                  <a:cubicBezTo>
                    <a:pt x="0" y="493"/>
                    <a:pt x="7" y="535"/>
                    <a:pt x="41" y="560"/>
                  </a:cubicBezTo>
                  <a:cubicBezTo>
                    <a:pt x="106" y="619"/>
                    <a:pt x="195" y="631"/>
                    <a:pt x="283" y="637"/>
                  </a:cubicBezTo>
                  <a:cubicBezTo>
                    <a:pt x="298" y="637"/>
                    <a:pt x="312" y="637"/>
                    <a:pt x="327" y="637"/>
                  </a:cubicBezTo>
                  <a:cubicBezTo>
                    <a:pt x="494" y="637"/>
                    <a:pt x="685" y="605"/>
                    <a:pt x="816" y="512"/>
                  </a:cubicBezTo>
                  <a:cubicBezTo>
                    <a:pt x="969" y="400"/>
                    <a:pt x="1011" y="169"/>
                    <a:pt x="845" y="51"/>
                  </a:cubicBezTo>
                  <a:cubicBezTo>
                    <a:pt x="797" y="16"/>
                    <a:pt x="743" y="1"/>
                    <a:pt x="6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g11e770b0bd5_0_4852"/>
            <p:cNvSpPr/>
            <p:nvPr/>
          </p:nvSpPr>
          <p:spPr>
            <a:xfrm>
              <a:off x="3629375" y="4121675"/>
              <a:ext cx="19925" cy="9550"/>
            </a:xfrm>
            <a:custGeom>
              <a:rect b="b" l="l" r="r" t="t"/>
              <a:pathLst>
                <a:path extrusionOk="0" h="382" w="797">
                  <a:moveTo>
                    <a:pt x="465" y="0"/>
                  </a:moveTo>
                  <a:cubicBezTo>
                    <a:pt x="304" y="0"/>
                    <a:pt x="128" y="38"/>
                    <a:pt x="60" y="58"/>
                  </a:cubicBezTo>
                  <a:lnTo>
                    <a:pt x="0" y="212"/>
                  </a:lnTo>
                  <a:cubicBezTo>
                    <a:pt x="49" y="320"/>
                    <a:pt x="246" y="381"/>
                    <a:pt x="431" y="381"/>
                  </a:cubicBezTo>
                  <a:cubicBezTo>
                    <a:pt x="609" y="381"/>
                    <a:pt x="775" y="325"/>
                    <a:pt x="787" y="200"/>
                  </a:cubicBezTo>
                  <a:cubicBezTo>
                    <a:pt x="796" y="44"/>
                    <a:pt x="639" y="0"/>
                    <a:pt x="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g11e770b0bd5_0_4852"/>
            <p:cNvSpPr/>
            <p:nvPr/>
          </p:nvSpPr>
          <p:spPr>
            <a:xfrm>
              <a:off x="3626100" y="4118000"/>
              <a:ext cx="29025" cy="16600"/>
            </a:xfrm>
            <a:custGeom>
              <a:rect b="b" l="l" r="r" t="t"/>
              <a:pathLst>
                <a:path extrusionOk="0" h="664" w="1161">
                  <a:moveTo>
                    <a:pt x="770" y="312"/>
                  </a:moveTo>
                  <a:cubicBezTo>
                    <a:pt x="770" y="313"/>
                    <a:pt x="770" y="314"/>
                    <a:pt x="770" y="315"/>
                  </a:cubicBezTo>
                  <a:lnTo>
                    <a:pt x="770" y="315"/>
                  </a:lnTo>
                  <a:cubicBezTo>
                    <a:pt x="770" y="314"/>
                    <a:pt x="770" y="313"/>
                    <a:pt x="770" y="312"/>
                  </a:cubicBezTo>
                  <a:close/>
                  <a:moveTo>
                    <a:pt x="510" y="282"/>
                  </a:moveTo>
                  <a:cubicBezTo>
                    <a:pt x="569" y="282"/>
                    <a:pt x="628" y="282"/>
                    <a:pt x="681" y="288"/>
                  </a:cubicBezTo>
                  <a:cubicBezTo>
                    <a:pt x="699" y="294"/>
                    <a:pt x="723" y="294"/>
                    <a:pt x="746" y="300"/>
                  </a:cubicBezTo>
                  <a:cubicBezTo>
                    <a:pt x="764" y="310"/>
                    <a:pt x="769" y="317"/>
                    <a:pt x="770" y="318"/>
                  </a:cubicBezTo>
                  <a:lnTo>
                    <a:pt x="770" y="318"/>
                  </a:lnTo>
                  <a:cubicBezTo>
                    <a:pt x="769" y="363"/>
                    <a:pt x="707" y="381"/>
                    <a:pt x="626" y="381"/>
                  </a:cubicBezTo>
                  <a:cubicBezTo>
                    <a:pt x="498" y="381"/>
                    <a:pt x="322" y="338"/>
                    <a:pt x="257" y="298"/>
                  </a:cubicBezTo>
                  <a:lnTo>
                    <a:pt x="257" y="298"/>
                  </a:lnTo>
                  <a:cubicBezTo>
                    <a:pt x="341" y="282"/>
                    <a:pt x="427" y="282"/>
                    <a:pt x="510" y="282"/>
                  </a:cubicBezTo>
                  <a:close/>
                  <a:moveTo>
                    <a:pt x="641" y="0"/>
                  </a:moveTo>
                  <a:cubicBezTo>
                    <a:pt x="475" y="0"/>
                    <a:pt x="301" y="44"/>
                    <a:pt x="149" y="110"/>
                  </a:cubicBezTo>
                  <a:cubicBezTo>
                    <a:pt x="82" y="141"/>
                    <a:pt x="78" y="206"/>
                    <a:pt x="108" y="253"/>
                  </a:cubicBezTo>
                  <a:lnTo>
                    <a:pt x="108" y="253"/>
                  </a:lnTo>
                  <a:cubicBezTo>
                    <a:pt x="46" y="282"/>
                    <a:pt x="1" y="360"/>
                    <a:pt x="43" y="430"/>
                  </a:cubicBezTo>
                  <a:cubicBezTo>
                    <a:pt x="140" y="581"/>
                    <a:pt x="361" y="663"/>
                    <a:pt x="575" y="663"/>
                  </a:cubicBezTo>
                  <a:cubicBezTo>
                    <a:pt x="789" y="663"/>
                    <a:pt x="998" y="581"/>
                    <a:pt x="1072" y="400"/>
                  </a:cubicBezTo>
                  <a:cubicBezTo>
                    <a:pt x="1160" y="170"/>
                    <a:pt x="906" y="28"/>
                    <a:pt x="723" y="4"/>
                  </a:cubicBezTo>
                  <a:cubicBezTo>
                    <a:pt x="696" y="1"/>
                    <a:pt x="669"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g11e770b0bd5_0_4852"/>
            <p:cNvSpPr/>
            <p:nvPr/>
          </p:nvSpPr>
          <p:spPr>
            <a:xfrm>
              <a:off x="3611050" y="4063550"/>
              <a:ext cx="17300" cy="15975"/>
            </a:xfrm>
            <a:custGeom>
              <a:rect b="b" l="l" r="r" t="t"/>
              <a:pathLst>
                <a:path extrusionOk="0" h="639" w="692">
                  <a:moveTo>
                    <a:pt x="351" y="0"/>
                  </a:moveTo>
                  <a:cubicBezTo>
                    <a:pt x="155" y="0"/>
                    <a:pt x="0" y="492"/>
                    <a:pt x="0" y="615"/>
                  </a:cubicBezTo>
                  <a:lnTo>
                    <a:pt x="18" y="638"/>
                  </a:lnTo>
                  <a:cubicBezTo>
                    <a:pt x="118" y="579"/>
                    <a:pt x="692" y="183"/>
                    <a:pt x="414" y="17"/>
                  </a:cubicBezTo>
                  <a:cubicBezTo>
                    <a:pt x="393" y="6"/>
                    <a:pt x="372"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g11e770b0bd5_0_4852"/>
            <p:cNvSpPr/>
            <p:nvPr/>
          </p:nvSpPr>
          <p:spPr>
            <a:xfrm>
              <a:off x="3606025" y="4060075"/>
              <a:ext cx="26325" cy="23375"/>
            </a:xfrm>
            <a:custGeom>
              <a:rect b="b" l="l" r="r" t="t"/>
              <a:pathLst>
                <a:path extrusionOk="0" h="935" w="1053">
                  <a:moveTo>
                    <a:pt x="544" y="292"/>
                  </a:moveTo>
                  <a:cubicBezTo>
                    <a:pt x="538" y="292"/>
                    <a:pt x="538" y="298"/>
                    <a:pt x="538" y="298"/>
                  </a:cubicBezTo>
                  <a:cubicBezTo>
                    <a:pt x="537" y="297"/>
                    <a:pt x="536" y="295"/>
                    <a:pt x="535" y="293"/>
                  </a:cubicBezTo>
                  <a:lnTo>
                    <a:pt x="535" y="293"/>
                  </a:lnTo>
                  <a:cubicBezTo>
                    <a:pt x="538" y="293"/>
                    <a:pt x="541" y="292"/>
                    <a:pt x="544" y="292"/>
                  </a:cubicBezTo>
                  <a:close/>
                  <a:moveTo>
                    <a:pt x="525" y="296"/>
                  </a:moveTo>
                  <a:cubicBezTo>
                    <a:pt x="521" y="306"/>
                    <a:pt x="507" y="330"/>
                    <a:pt x="497" y="340"/>
                  </a:cubicBezTo>
                  <a:cubicBezTo>
                    <a:pt x="474" y="378"/>
                    <a:pt x="444" y="411"/>
                    <a:pt x="413" y="440"/>
                  </a:cubicBezTo>
                  <a:lnTo>
                    <a:pt x="413" y="440"/>
                  </a:lnTo>
                  <a:cubicBezTo>
                    <a:pt x="439" y="398"/>
                    <a:pt x="467" y="352"/>
                    <a:pt x="509" y="310"/>
                  </a:cubicBezTo>
                  <a:cubicBezTo>
                    <a:pt x="515" y="304"/>
                    <a:pt x="520" y="299"/>
                    <a:pt x="525" y="296"/>
                  </a:cubicBezTo>
                  <a:close/>
                  <a:moveTo>
                    <a:pt x="550" y="0"/>
                  </a:moveTo>
                  <a:cubicBezTo>
                    <a:pt x="307" y="0"/>
                    <a:pt x="131" y="426"/>
                    <a:pt x="108" y="684"/>
                  </a:cubicBezTo>
                  <a:lnTo>
                    <a:pt x="108" y="684"/>
                  </a:lnTo>
                  <a:cubicBezTo>
                    <a:pt x="105" y="685"/>
                    <a:pt x="103" y="687"/>
                    <a:pt x="101" y="689"/>
                  </a:cubicBezTo>
                  <a:cubicBezTo>
                    <a:pt x="1" y="767"/>
                    <a:pt x="82" y="934"/>
                    <a:pt x="197" y="934"/>
                  </a:cubicBezTo>
                  <a:cubicBezTo>
                    <a:pt x="212" y="934"/>
                    <a:pt x="227" y="931"/>
                    <a:pt x="242" y="925"/>
                  </a:cubicBezTo>
                  <a:cubicBezTo>
                    <a:pt x="497" y="837"/>
                    <a:pt x="1053" y="369"/>
                    <a:pt x="745" y="91"/>
                  </a:cubicBezTo>
                  <a:cubicBezTo>
                    <a:pt x="677" y="27"/>
                    <a:pt x="611"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54" name="Shape 854"/>
        <p:cNvGrpSpPr/>
        <p:nvPr/>
      </p:nvGrpSpPr>
      <p:grpSpPr>
        <a:xfrm>
          <a:off x="0" y="0"/>
          <a:ext cx="0" cy="0"/>
          <a:chOff x="0" y="0"/>
          <a:chExt cx="0" cy="0"/>
        </a:xfrm>
      </p:grpSpPr>
      <p:sp>
        <p:nvSpPr>
          <p:cNvPr id="855" name="Google Shape;855;g11e770b0bd5_0_4891"/>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56" name="Google Shape;856;g11e770b0bd5_0_4891"/>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marR="0" rtl="0" algn="l">
              <a:lnSpc>
                <a:spcPct val="90000"/>
              </a:lnSpc>
              <a:spcBef>
                <a:spcPts val="8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1pPr>
            <a:lvl2pPr indent="-317500" lvl="1" marL="914400" marR="0" rtl="0" algn="l">
              <a:lnSpc>
                <a:spcPct val="9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2pPr>
            <a:lvl3pPr indent="-317500" lvl="2" marL="1371600" marR="0" rtl="0" algn="l">
              <a:lnSpc>
                <a:spcPct val="9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857" name="Google Shape;857;g11e770b0bd5_0_489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58" name="Google Shape;858;g11e770b0bd5_0_489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59" name="Google Shape;859;g11e770b0bd5_0_489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6_1_1_1">
    <p:spTree>
      <p:nvGrpSpPr>
        <p:cNvPr id="860" name="Shape 860"/>
        <p:cNvGrpSpPr/>
        <p:nvPr/>
      </p:nvGrpSpPr>
      <p:grpSpPr>
        <a:xfrm>
          <a:off x="0" y="0"/>
          <a:ext cx="0" cy="0"/>
          <a:chOff x="0" y="0"/>
          <a:chExt cx="0" cy="0"/>
        </a:xfrm>
      </p:grpSpPr>
      <p:sp>
        <p:nvSpPr>
          <p:cNvPr id="861" name="Google Shape;861;g11e770b0bd5_0_4897"/>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62" name="Google Shape;862;g11e770b0bd5_0_4897"/>
          <p:cNvSpPr/>
          <p:nvPr/>
        </p:nvSpPr>
        <p:spPr>
          <a:xfrm>
            <a:off x="-86300" y="3489575"/>
            <a:ext cx="12675228"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63" name="Google Shape;863;g11e770b0bd5_0_4897"/>
          <p:cNvGrpSpPr/>
          <p:nvPr/>
        </p:nvGrpSpPr>
        <p:grpSpPr>
          <a:xfrm>
            <a:off x="5787938" y="3984788"/>
            <a:ext cx="1114099" cy="1132586"/>
            <a:chOff x="5694263" y="4033138"/>
            <a:chExt cx="1114099" cy="1132586"/>
          </a:xfrm>
        </p:grpSpPr>
        <p:sp>
          <p:nvSpPr>
            <p:cNvPr id="864" name="Google Shape;864;g11e770b0bd5_0_4897"/>
            <p:cNvSpPr/>
            <p:nvPr/>
          </p:nvSpPr>
          <p:spPr>
            <a:xfrm>
              <a:off x="5694263" y="4638834"/>
              <a:ext cx="479888" cy="526890"/>
            </a:xfrm>
            <a:custGeom>
              <a:rect b="b" l="l" r="r" t="t"/>
              <a:pathLst>
                <a:path extrusionOk="0" h="3363" w="3063">
                  <a:moveTo>
                    <a:pt x="422" y="1"/>
                  </a:moveTo>
                  <a:cubicBezTo>
                    <a:pt x="166" y="1"/>
                    <a:pt x="0" y="262"/>
                    <a:pt x="82" y="688"/>
                  </a:cubicBezTo>
                  <a:cubicBezTo>
                    <a:pt x="242" y="1499"/>
                    <a:pt x="1206" y="2764"/>
                    <a:pt x="1980" y="3007"/>
                  </a:cubicBezTo>
                  <a:cubicBezTo>
                    <a:pt x="2749" y="3261"/>
                    <a:pt x="2927" y="3362"/>
                    <a:pt x="2927" y="3362"/>
                  </a:cubicBezTo>
                  <a:cubicBezTo>
                    <a:pt x="2927" y="3362"/>
                    <a:pt x="2934" y="3363"/>
                    <a:pt x="2944" y="3363"/>
                  </a:cubicBezTo>
                  <a:cubicBezTo>
                    <a:pt x="2982" y="3363"/>
                    <a:pt x="3063" y="3348"/>
                    <a:pt x="2927" y="3202"/>
                  </a:cubicBezTo>
                  <a:cubicBezTo>
                    <a:pt x="2471" y="2729"/>
                    <a:pt x="2365" y="2356"/>
                    <a:pt x="1856" y="1759"/>
                  </a:cubicBezTo>
                  <a:cubicBezTo>
                    <a:pt x="1347" y="1162"/>
                    <a:pt x="1206" y="688"/>
                    <a:pt x="1206" y="688"/>
                  </a:cubicBezTo>
                  <a:cubicBezTo>
                    <a:pt x="947" y="207"/>
                    <a:pt x="649"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g11e770b0bd5_0_4897"/>
            <p:cNvSpPr/>
            <p:nvPr/>
          </p:nvSpPr>
          <p:spPr>
            <a:xfrm>
              <a:off x="5786699" y="4196861"/>
              <a:ext cx="410639" cy="943638"/>
            </a:xfrm>
            <a:custGeom>
              <a:rect b="b" l="l" r="r" t="t"/>
              <a:pathLst>
                <a:path extrusionOk="0" h="6023" w="2621">
                  <a:moveTo>
                    <a:pt x="875" y="1"/>
                  </a:moveTo>
                  <a:cubicBezTo>
                    <a:pt x="803" y="1"/>
                    <a:pt x="724" y="11"/>
                    <a:pt x="639" y="32"/>
                  </a:cubicBezTo>
                  <a:cubicBezTo>
                    <a:pt x="0" y="198"/>
                    <a:pt x="178" y="2238"/>
                    <a:pt x="420" y="2829"/>
                  </a:cubicBezTo>
                  <a:cubicBezTo>
                    <a:pt x="669" y="3421"/>
                    <a:pt x="1160" y="3811"/>
                    <a:pt x="1408" y="4320"/>
                  </a:cubicBezTo>
                  <a:cubicBezTo>
                    <a:pt x="1656" y="4834"/>
                    <a:pt x="1763" y="5000"/>
                    <a:pt x="2041" y="5355"/>
                  </a:cubicBezTo>
                  <a:cubicBezTo>
                    <a:pt x="2325" y="5704"/>
                    <a:pt x="2620" y="6023"/>
                    <a:pt x="2620" y="6023"/>
                  </a:cubicBezTo>
                  <a:cubicBezTo>
                    <a:pt x="2490" y="4793"/>
                    <a:pt x="2271" y="4604"/>
                    <a:pt x="1952" y="3847"/>
                  </a:cubicBezTo>
                  <a:cubicBezTo>
                    <a:pt x="1633" y="3095"/>
                    <a:pt x="1455" y="2634"/>
                    <a:pt x="1497" y="1463"/>
                  </a:cubicBezTo>
                  <a:cubicBezTo>
                    <a:pt x="1527" y="440"/>
                    <a:pt x="1337"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g11e770b0bd5_0_4897"/>
            <p:cNvSpPr/>
            <p:nvPr/>
          </p:nvSpPr>
          <p:spPr>
            <a:xfrm>
              <a:off x="6082341" y="4033138"/>
              <a:ext cx="302221" cy="1121305"/>
            </a:xfrm>
            <a:custGeom>
              <a:rect b="b" l="l" r="r" t="t"/>
              <a:pathLst>
                <a:path extrusionOk="0" h="7157" w="1929">
                  <a:moveTo>
                    <a:pt x="1193" y="0"/>
                  </a:moveTo>
                  <a:cubicBezTo>
                    <a:pt x="789" y="0"/>
                    <a:pt x="325" y="483"/>
                    <a:pt x="207" y="1219"/>
                  </a:cubicBezTo>
                  <a:cubicBezTo>
                    <a:pt x="0" y="2544"/>
                    <a:pt x="207" y="4235"/>
                    <a:pt x="532" y="5170"/>
                  </a:cubicBezTo>
                  <a:cubicBezTo>
                    <a:pt x="852" y="6098"/>
                    <a:pt x="905" y="7157"/>
                    <a:pt x="905" y="7157"/>
                  </a:cubicBezTo>
                  <a:cubicBezTo>
                    <a:pt x="1224" y="6755"/>
                    <a:pt x="1431" y="4980"/>
                    <a:pt x="1609" y="4217"/>
                  </a:cubicBezTo>
                  <a:cubicBezTo>
                    <a:pt x="1786" y="3466"/>
                    <a:pt x="1928" y="2691"/>
                    <a:pt x="1839" y="1041"/>
                  </a:cubicBezTo>
                  <a:cubicBezTo>
                    <a:pt x="1800" y="308"/>
                    <a:pt x="1515" y="0"/>
                    <a:pt x="11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g11e770b0bd5_0_4897"/>
            <p:cNvSpPr/>
            <p:nvPr/>
          </p:nvSpPr>
          <p:spPr>
            <a:xfrm>
              <a:off x="6260165" y="4254359"/>
              <a:ext cx="373507" cy="900084"/>
            </a:xfrm>
            <a:custGeom>
              <a:rect b="b" l="l" r="r" t="t"/>
              <a:pathLst>
                <a:path extrusionOk="0" h="5745" w="2384">
                  <a:moveTo>
                    <a:pt x="1618" y="0"/>
                  </a:moveTo>
                  <a:cubicBezTo>
                    <a:pt x="1600" y="0"/>
                    <a:pt x="1581" y="1"/>
                    <a:pt x="1562" y="2"/>
                  </a:cubicBezTo>
                  <a:cubicBezTo>
                    <a:pt x="876" y="32"/>
                    <a:pt x="858" y="931"/>
                    <a:pt x="823" y="1788"/>
                  </a:cubicBezTo>
                  <a:cubicBezTo>
                    <a:pt x="793" y="2652"/>
                    <a:pt x="769" y="3616"/>
                    <a:pt x="527" y="4248"/>
                  </a:cubicBezTo>
                  <a:cubicBezTo>
                    <a:pt x="284" y="4887"/>
                    <a:pt x="1" y="5745"/>
                    <a:pt x="1" y="5745"/>
                  </a:cubicBezTo>
                  <a:cubicBezTo>
                    <a:pt x="1" y="5745"/>
                    <a:pt x="1077" y="4722"/>
                    <a:pt x="1473" y="4142"/>
                  </a:cubicBezTo>
                  <a:cubicBezTo>
                    <a:pt x="1881" y="3551"/>
                    <a:pt x="1934" y="2604"/>
                    <a:pt x="2159" y="1634"/>
                  </a:cubicBezTo>
                  <a:cubicBezTo>
                    <a:pt x="2383" y="692"/>
                    <a:pt x="2256" y="0"/>
                    <a:pt x="16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g11e770b0bd5_0_4897"/>
            <p:cNvSpPr/>
            <p:nvPr/>
          </p:nvSpPr>
          <p:spPr>
            <a:xfrm>
              <a:off x="6304660" y="4610790"/>
              <a:ext cx="503702" cy="543654"/>
            </a:xfrm>
            <a:custGeom>
              <a:rect b="b" l="l" r="r" t="t"/>
              <a:pathLst>
                <a:path extrusionOk="0" h="3470" w="3215">
                  <a:moveTo>
                    <a:pt x="2773" y="1"/>
                  </a:moveTo>
                  <a:cubicBezTo>
                    <a:pt x="2545" y="1"/>
                    <a:pt x="2272" y="218"/>
                    <a:pt x="2130" y="595"/>
                  </a:cubicBezTo>
                  <a:cubicBezTo>
                    <a:pt x="1828" y="1376"/>
                    <a:pt x="1532" y="2044"/>
                    <a:pt x="852" y="2535"/>
                  </a:cubicBezTo>
                  <a:cubicBezTo>
                    <a:pt x="172" y="3032"/>
                    <a:pt x="0" y="3470"/>
                    <a:pt x="0" y="3470"/>
                  </a:cubicBezTo>
                  <a:cubicBezTo>
                    <a:pt x="438" y="3097"/>
                    <a:pt x="840" y="3186"/>
                    <a:pt x="1461" y="2961"/>
                  </a:cubicBezTo>
                  <a:cubicBezTo>
                    <a:pt x="2076" y="2730"/>
                    <a:pt x="2981" y="1938"/>
                    <a:pt x="3135" y="832"/>
                  </a:cubicBezTo>
                  <a:cubicBezTo>
                    <a:pt x="3215" y="254"/>
                    <a:pt x="3020" y="1"/>
                    <a:pt x="27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9" name="Google Shape;869;g11e770b0bd5_0_4897"/>
          <p:cNvGrpSpPr/>
          <p:nvPr/>
        </p:nvGrpSpPr>
        <p:grpSpPr>
          <a:xfrm>
            <a:off x="-372489" y="3211981"/>
            <a:ext cx="1364771" cy="1387417"/>
            <a:chOff x="5694263" y="4033138"/>
            <a:chExt cx="1114099" cy="1132586"/>
          </a:xfrm>
        </p:grpSpPr>
        <p:sp>
          <p:nvSpPr>
            <p:cNvPr id="870" name="Google Shape;870;g11e770b0bd5_0_4897"/>
            <p:cNvSpPr/>
            <p:nvPr/>
          </p:nvSpPr>
          <p:spPr>
            <a:xfrm>
              <a:off x="5694263" y="4638834"/>
              <a:ext cx="479888" cy="526890"/>
            </a:xfrm>
            <a:custGeom>
              <a:rect b="b" l="l" r="r" t="t"/>
              <a:pathLst>
                <a:path extrusionOk="0" h="3363" w="3063">
                  <a:moveTo>
                    <a:pt x="422" y="1"/>
                  </a:moveTo>
                  <a:cubicBezTo>
                    <a:pt x="166" y="1"/>
                    <a:pt x="0" y="262"/>
                    <a:pt x="82" y="688"/>
                  </a:cubicBezTo>
                  <a:cubicBezTo>
                    <a:pt x="242" y="1499"/>
                    <a:pt x="1206" y="2764"/>
                    <a:pt x="1980" y="3007"/>
                  </a:cubicBezTo>
                  <a:cubicBezTo>
                    <a:pt x="2749" y="3261"/>
                    <a:pt x="2927" y="3362"/>
                    <a:pt x="2927" y="3362"/>
                  </a:cubicBezTo>
                  <a:cubicBezTo>
                    <a:pt x="2927" y="3362"/>
                    <a:pt x="2934" y="3363"/>
                    <a:pt x="2944" y="3363"/>
                  </a:cubicBezTo>
                  <a:cubicBezTo>
                    <a:pt x="2982" y="3363"/>
                    <a:pt x="3063" y="3348"/>
                    <a:pt x="2927" y="3202"/>
                  </a:cubicBezTo>
                  <a:cubicBezTo>
                    <a:pt x="2471" y="2729"/>
                    <a:pt x="2365" y="2356"/>
                    <a:pt x="1856" y="1759"/>
                  </a:cubicBezTo>
                  <a:cubicBezTo>
                    <a:pt x="1347" y="1162"/>
                    <a:pt x="1206" y="688"/>
                    <a:pt x="1206" y="688"/>
                  </a:cubicBezTo>
                  <a:cubicBezTo>
                    <a:pt x="947" y="207"/>
                    <a:pt x="649"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g11e770b0bd5_0_4897"/>
            <p:cNvSpPr/>
            <p:nvPr/>
          </p:nvSpPr>
          <p:spPr>
            <a:xfrm>
              <a:off x="5786699" y="4196861"/>
              <a:ext cx="410639" cy="943638"/>
            </a:xfrm>
            <a:custGeom>
              <a:rect b="b" l="l" r="r" t="t"/>
              <a:pathLst>
                <a:path extrusionOk="0" h="6023" w="2621">
                  <a:moveTo>
                    <a:pt x="875" y="1"/>
                  </a:moveTo>
                  <a:cubicBezTo>
                    <a:pt x="803" y="1"/>
                    <a:pt x="724" y="11"/>
                    <a:pt x="639" y="32"/>
                  </a:cubicBezTo>
                  <a:cubicBezTo>
                    <a:pt x="0" y="198"/>
                    <a:pt x="178" y="2238"/>
                    <a:pt x="420" y="2829"/>
                  </a:cubicBezTo>
                  <a:cubicBezTo>
                    <a:pt x="669" y="3421"/>
                    <a:pt x="1160" y="3811"/>
                    <a:pt x="1408" y="4320"/>
                  </a:cubicBezTo>
                  <a:cubicBezTo>
                    <a:pt x="1656" y="4834"/>
                    <a:pt x="1763" y="5000"/>
                    <a:pt x="2041" y="5355"/>
                  </a:cubicBezTo>
                  <a:cubicBezTo>
                    <a:pt x="2325" y="5704"/>
                    <a:pt x="2620" y="6023"/>
                    <a:pt x="2620" y="6023"/>
                  </a:cubicBezTo>
                  <a:cubicBezTo>
                    <a:pt x="2490" y="4793"/>
                    <a:pt x="2271" y="4604"/>
                    <a:pt x="1952" y="3847"/>
                  </a:cubicBezTo>
                  <a:cubicBezTo>
                    <a:pt x="1633" y="3095"/>
                    <a:pt x="1455" y="2634"/>
                    <a:pt x="1497" y="1463"/>
                  </a:cubicBezTo>
                  <a:cubicBezTo>
                    <a:pt x="1527" y="440"/>
                    <a:pt x="1337" y="1"/>
                    <a:pt x="8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g11e770b0bd5_0_4897"/>
            <p:cNvSpPr/>
            <p:nvPr/>
          </p:nvSpPr>
          <p:spPr>
            <a:xfrm>
              <a:off x="6082341" y="4033138"/>
              <a:ext cx="302221" cy="1121305"/>
            </a:xfrm>
            <a:custGeom>
              <a:rect b="b" l="l" r="r" t="t"/>
              <a:pathLst>
                <a:path extrusionOk="0" h="7157" w="1929">
                  <a:moveTo>
                    <a:pt x="1193" y="0"/>
                  </a:moveTo>
                  <a:cubicBezTo>
                    <a:pt x="789" y="0"/>
                    <a:pt x="325" y="483"/>
                    <a:pt x="207" y="1219"/>
                  </a:cubicBezTo>
                  <a:cubicBezTo>
                    <a:pt x="0" y="2544"/>
                    <a:pt x="207" y="4235"/>
                    <a:pt x="532" y="5170"/>
                  </a:cubicBezTo>
                  <a:cubicBezTo>
                    <a:pt x="852" y="6098"/>
                    <a:pt x="905" y="7157"/>
                    <a:pt x="905" y="7157"/>
                  </a:cubicBezTo>
                  <a:cubicBezTo>
                    <a:pt x="1224" y="6755"/>
                    <a:pt x="1431" y="4980"/>
                    <a:pt x="1609" y="4217"/>
                  </a:cubicBezTo>
                  <a:cubicBezTo>
                    <a:pt x="1786" y="3466"/>
                    <a:pt x="1928" y="2691"/>
                    <a:pt x="1839" y="1041"/>
                  </a:cubicBezTo>
                  <a:cubicBezTo>
                    <a:pt x="1800" y="308"/>
                    <a:pt x="1515" y="0"/>
                    <a:pt x="11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g11e770b0bd5_0_4897"/>
            <p:cNvSpPr/>
            <p:nvPr/>
          </p:nvSpPr>
          <p:spPr>
            <a:xfrm>
              <a:off x="6260165" y="4254359"/>
              <a:ext cx="373507" cy="900084"/>
            </a:xfrm>
            <a:custGeom>
              <a:rect b="b" l="l" r="r" t="t"/>
              <a:pathLst>
                <a:path extrusionOk="0" h="5745" w="2384">
                  <a:moveTo>
                    <a:pt x="1618" y="0"/>
                  </a:moveTo>
                  <a:cubicBezTo>
                    <a:pt x="1600" y="0"/>
                    <a:pt x="1581" y="1"/>
                    <a:pt x="1562" y="2"/>
                  </a:cubicBezTo>
                  <a:cubicBezTo>
                    <a:pt x="876" y="32"/>
                    <a:pt x="858" y="931"/>
                    <a:pt x="823" y="1788"/>
                  </a:cubicBezTo>
                  <a:cubicBezTo>
                    <a:pt x="793" y="2652"/>
                    <a:pt x="769" y="3616"/>
                    <a:pt x="527" y="4248"/>
                  </a:cubicBezTo>
                  <a:cubicBezTo>
                    <a:pt x="284" y="4887"/>
                    <a:pt x="1" y="5745"/>
                    <a:pt x="1" y="5745"/>
                  </a:cubicBezTo>
                  <a:cubicBezTo>
                    <a:pt x="1" y="5745"/>
                    <a:pt x="1077" y="4722"/>
                    <a:pt x="1473" y="4142"/>
                  </a:cubicBezTo>
                  <a:cubicBezTo>
                    <a:pt x="1881" y="3551"/>
                    <a:pt x="1934" y="2604"/>
                    <a:pt x="2159" y="1634"/>
                  </a:cubicBezTo>
                  <a:cubicBezTo>
                    <a:pt x="2383" y="692"/>
                    <a:pt x="2256" y="0"/>
                    <a:pt x="16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g11e770b0bd5_0_4897"/>
            <p:cNvSpPr/>
            <p:nvPr/>
          </p:nvSpPr>
          <p:spPr>
            <a:xfrm>
              <a:off x="6304660" y="4610790"/>
              <a:ext cx="503702" cy="543654"/>
            </a:xfrm>
            <a:custGeom>
              <a:rect b="b" l="l" r="r" t="t"/>
              <a:pathLst>
                <a:path extrusionOk="0" h="3470" w="3215">
                  <a:moveTo>
                    <a:pt x="2773" y="1"/>
                  </a:moveTo>
                  <a:cubicBezTo>
                    <a:pt x="2545" y="1"/>
                    <a:pt x="2272" y="218"/>
                    <a:pt x="2130" y="595"/>
                  </a:cubicBezTo>
                  <a:cubicBezTo>
                    <a:pt x="1828" y="1376"/>
                    <a:pt x="1532" y="2044"/>
                    <a:pt x="852" y="2535"/>
                  </a:cubicBezTo>
                  <a:cubicBezTo>
                    <a:pt x="172" y="3032"/>
                    <a:pt x="0" y="3470"/>
                    <a:pt x="0" y="3470"/>
                  </a:cubicBezTo>
                  <a:cubicBezTo>
                    <a:pt x="438" y="3097"/>
                    <a:pt x="840" y="3186"/>
                    <a:pt x="1461" y="2961"/>
                  </a:cubicBezTo>
                  <a:cubicBezTo>
                    <a:pt x="2076" y="2730"/>
                    <a:pt x="2981" y="1938"/>
                    <a:pt x="3135" y="832"/>
                  </a:cubicBezTo>
                  <a:cubicBezTo>
                    <a:pt x="3215" y="254"/>
                    <a:pt x="3020" y="1"/>
                    <a:pt x="27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5" name="Google Shape;875;g11e770b0bd5_0_4897"/>
          <p:cNvGrpSpPr/>
          <p:nvPr/>
        </p:nvGrpSpPr>
        <p:grpSpPr>
          <a:xfrm>
            <a:off x="1041050" y="3862463"/>
            <a:ext cx="4604462" cy="1377211"/>
            <a:chOff x="-981900" y="423788"/>
            <a:chExt cx="4604462" cy="1377211"/>
          </a:xfrm>
        </p:grpSpPr>
        <p:sp>
          <p:nvSpPr>
            <p:cNvPr id="876" name="Google Shape;876;g11e770b0bd5_0_4897"/>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g11e770b0bd5_0_4897"/>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g11e770b0bd5_0_4897"/>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g11e770b0bd5_0_4897"/>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g11e770b0bd5_0_4897"/>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g11e770b0bd5_0_4897"/>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g11e770b0bd5_0_4897"/>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g11e770b0bd5_0_4897"/>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g11e770b0bd5_0_4897"/>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g11e770b0bd5_0_4897"/>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g11e770b0bd5_0_4897"/>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g11e770b0bd5_0_4897"/>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g11e770b0bd5_0_4897"/>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g11e770b0bd5_0_4897"/>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g11e770b0bd5_0_4897"/>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g11e770b0bd5_0_4897"/>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g11e770b0bd5_0_4897"/>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 name="Shape 29"/>
        <p:cNvGrpSpPr/>
        <p:nvPr/>
      </p:nvGrpSpPr>
      <p:grpSpPr>
        <a:xfrm>
          <a:off x="0" y="0"/>
          <a:ext cx="0" cy="0"/>
          <a:chOff x="0" y="0"/>
          <a:chExt cx="0" cy="0"/>
        </a:xfrm>
      </p:grpSpPr>
      <p:sp>
        <p:nvSpPr>
          <p:cNvPr id="30" name="Google Shape;30;p1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31" name="Google Shape;31;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93" name="Shape 893"/>
        <p:cNvGrpSpPr/>
        <p:nvPr/>
      </p:nvGrpSpPr>
      <p:grpSpPr>
        <a:xfrm>
          <a:off x="0" y="0"/>
          <a:ext cx="0" cy="0"/>
          <a:chOff x="0" y="0"/>
          <a:chExt cx="0" cy="0"/>
        </a:xfrm>
      </p:grpSpPr>
      <p:sp>
        <p:nvSpPr>
          <p:cNvPr id="894" name="Google Shape;894;g11e770b0bd5_0_4930"/>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95" name="Google Shape;895;g11e770b0bd5_0_4930"/>
          <p:cNvSpPr txBox="1"/>
          <p:nvPr>
            <p:ph idx="1" type="body"/>
          </p:nvPr>
        </p:nvSpPr>
        <p:spPr>
          <a:xfrm>
            <a:off x="713225" y="1434650"/>
            <a:ext cx="7717500" cy="34773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Montserrat"/>
                <a:ea typeface="Montserrat"/>
                <a:cs typeface="Montserrat"/>
                <a:sym typeface="Montserrat"/>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Montserrat"/>
                <a:ea typeface="Montserrat"/>
                <a:cs typeface="Montserrat"/>
                <a:sym typeface="Montserrat"/>
              </a:defRPr>
            </a:lvl2pPr>
            <a:lvl3pPr indent="-317500" lvl="2" marL="1371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896" name="Google Shape;896;g11e770b0bd5_0_4930"/>
          <p:cNvSpPr/>
          <p:nvPr/>
        </p:nvSpPr>
        <p:spPr>
          <a:xfrm flipH="1">
            <a:off x="8290850" y="3883213"/>
            <a:ext cx="1706307" cy="1778297"/>
          </a:xfrm>
          <a:custGeom>
            <a:rect b="b" l="l" r="r" t="t"/>
            <a:pathLst>
              <a:path extrusionOk="0" h="8816" w="8459">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97" name="Shape 897"/>
        <p:cNvGrpSpPr/>
        <p:nvPr/>
      </p:nvGrpSpPr>
      <p:grpSpPr>
        <a:xfrm>
          <a:off x="0" y="0"/>
          <a:ext cx="0" cy="0"/>
          <a:chOff x="0" y="0"/>
          <a:chExt cx="0" cy="0"/>
        </a:xfrm>
      </p:grpSpPr>
      <p:sp>
        <p:nvSpPr>
          <p:cNvPr id="898" name="Google Shape;898;g11e770b0bd5_0_4934"/>
          <p:cNvSpPr txBox="1"/>
          <p:nvPr>
            <p:ph type="ctrTitle"/>
          </p:nvPr>
        </p:nvSpPr>
        <p:spPr>
          <a:xfrm>
            <a:off x="713225" y="1280263"/>
            <a:ext cx="7717500" cy="11604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5200"/>
              <a:buNone/>
              <a:defRPr sz="68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899" name="Google Shape;899;g11e770b0bd5_0_4934"/>
          <p:cNvSpPr txBox="1"/>
          <p:nvPr>
            <p:ph idx="1" type="subTitle"/>
          </p:nvPr>
        </p:nvSpPr>
        <p:spPr>
          <a:xfrm>
            <a:off x="713225" y="2401288"/>
            <a:ext cx="7717500" cy="302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2800"/>
              <a:buFont typeface="Arial"/>
              <a:buNone/>
              <a:defRPr b="0" i="0" sz="1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
        <p:nvSpPr>
          <p:cNvPr id="900" name="Google Shape;900;g11e770b0bd5_0_4934"/>
          <p:cNvSpPr/>
          <p:nvPr/>
        </p:nvSpPr>
        <p:spPr>
          <a:xfrm>
            <a:off x="-631550" y="3231824"/>
            <a:ext cx="10780488" cy="2591782"/>
          </a:xfrm>
          <a:custGeom>
            <a:rect b="b" l="l" r="r" t="t"/>
            <a:pathLst>
              <a:path extrusionOk="0" h="13468" w="62949">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01" name="Shape 901"/>
        <p:cNvGrpSpPr/>
        <p:nvPr/>
      </p:nvGrpSpPr>
      <p:grpSpPr>
        <a:xfrm>
          <a:off x="0" y="0"/>
          <a:ext cx="0" cy="0"/>
          <a:chOff x="0" y="0"/>
          <a:chExt cx="0" cy="0"/>
        </a:xfrm>
      </p:grpSpPr>
      <p:sp>
        <p:nvSpPr>
          <p:cNvPr id="902" name="Google Shape;902;g11e770b0bd5_0_4938"/>
          <p:cNvSpPr/>
          <p:nvPr/>
        </p:nvSpPr>
        <p:spPr>
          <a:xfrm flipH="1">
            <a:off x="-1334410" y="3048769"/>
            <a:ext cx="12129434" cy="2593825"/>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g11e770b0bd5_0_4938"/>
          <p:cNvSpPr/>
          <p:nvPr/>
        </p:nvSpPr>
        <p:spPr>
          <a:xfrm flipH="1">
            <a:off x="1064434" y="2317140"/>
            <a:ext cx="3190819" cy="3325461"/>
          </a:xfrm>
          <a:custGeom>
            <a:rect b="b" l="l" r="r" t="t"/>
            <a:pathLst>
              <a:path extrusionOk="0" h="8816" w="8459">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g11e770b0bd5_0_4938"/>
          <p:cNvSpPr txBox="1"/>
          <p:nvPr>
            <p:ph type="title"/>
          </p:nvPr>
        </p:nvSpPr>
        <p:spPr>
          <a:xfrm>
            <a:off x="4489675" y="1181550"/>
            <a:ext cx="3941100" cy="841800"/>
          </a:xfrm>
          <a:prstGeom prst="rect">
            <a:avLst/>
          </a:prstGeom>
          <a:noFill/>
          <a:ln>
            <a:noFill/>
          </a:ln>
        </p:spPr>
        <p:txBody>
          <a:bodyPr anchorCtr="0" anchor="ctr" bIns="0" lIns="0" spcFirstLastPara="1" rIns="0" wrap="square" tIns="0">
            <a:normAutofit/>
          </a:bodyPr>
          <a:lstStyle>
            <a:lvl1pPr lvl="0" rtl="0" algn="r">
              <a:lnSpc>
                <a:spcPct val="100000"/>
              </a:lnSpc>
              <a:spcBef>
                <a:spcPts val="0"/>
              </a:spcBef>
              <a:spcAft>
                <a:spcPts val="0"/>
              </a:spcAft>
              <a:buSzPts val="3600"/>
              <a:buNone/>
              <a:defRPr sz="77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905" name="Google Shape;905;g11e770b0bd5_0_4938"/>
          <p:cNvSpPr txBox="1"/>
          <p:nvPr>
            <p:ph idx="1" type="subTitle"/>
          </p:nvPr>
        </p:nvSpPr>
        <p:spPr>
          <a:xfrm>
            <a:off x="4488475" y="2270200"/>
            <a:ext cx="3942300" cy="9294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rgbClr val="000000"/>
              </a:buClr>
              <a:buSzPts val="2800"/>
              <a:buFont typeface="Arial"/>
              <a:buNone/>
              <a:defRPr b="0" i="0" sz="1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06" name="Shape 906"/>
        <p:cNvGrpSpPr/>
        <p:nvPr/>
      </p:nvGrpSpPr>
      <p:grpSpPr>
        <a:xfrm>
          <a:off x="0" y="0"/>
          <a:ext cx="0" cy="0"/>
          <a:chOff x="0" y="0"/>
          <a:chExt cx="0" cy="0"/>
        </a:xfrm>
      </p:grpSpPr>
      <p:sp>
        <p:nvSpPr>
          <p:cNvPr id="907" name="Google Shape;907;g11e770b0bd5_0_4943"/>
          <p:cNvSpPr/>
          <p:nvPr/>
        </p:nvSpPr>
        <p:spPr>
          <a:xfrm>
            <a:off x="-631550" y="3402741"/>
            <a:ext cx="10780488" cy="2306563"/>
          </a:xfrm>
          <a:custGeom>
            <a:rect b="b" l="l" r="r" t="t"/>
            <a:pathLst>
              <a:path extrusionOk="0" h="13468" w="62949">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8" name="Google Shape;908;g11e770b0bd5_0_4943"/>
          <p:cNvGrpSpPr/>
          <p:nvPr/>
        </p:nvGrpSpPr>
        <p:grpSpPr>
          <a:xfrm>
            <a:off x="2269750" y="3799375"/>
            <a:ext cx="4604462" cy="1377211"/>
            <a:chOff x="-981900" y="423788"/>
            <a:chExt cx="4604462" cy="1377211"/>
          </a:xfrm>
        </p:grpSpPr>
        <p:sp>
          <p:nvSpPr>
            <p:cNvPr id="909" name="Google Shape;909;g11e770b0bd5_0_4943"/>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g11e770b0bd5_0_4943"/>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g11e770b0bd5_0_4943"/>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g11e770b0bd5_0_4943"/>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g11e770b0bd5_0_4943"/>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g11e770b0bd5_0_4943"/>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g11e770b0bd5_0_4943"/>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g11e770b0bd5_0_4943"/>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g11e770b0bd5_0_4943"/>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g11e770b0bd5_0_4943"/>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g11e770b0bd5_0_4943"/>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g11e770b0bd5_0_4943"/>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g11e770b0bd5_0_4943"/>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g11e770b0bd5_0_4943"/>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g11e770b0bd5_0_4943"/>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g11e770b0bd5_0_4943"/>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g11e770b0bd5_0_4943"/>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26" name="Google Shape;926;g11e770b0bd5_0_4943"/>
          <p:cNvSpPr/>
          <p:nvPr/>
        </p:nvSpPr>
        <p:spPr>
          <a:xfrm>
            <a:off x="216025" y="3740376"/>
            <a:ext cx="1900504" cy="2047575"/>
          </a:xfrm>
          <a:custGeom>
            <a:rect b="b" l="l" r="r" t="t"/>
            <a:pathLst>
              <a:path extrusionOk="0" h="7030" w="6525">
                <a:moveTo>
                  <a:pt x="4844" y="4096"/>
                </a:moveTo>
                <a:lnTo>
                  <a:pt x="4821" y="4114"/>
                </a:lnTo>
                <a:cubicBezTo>
                  <a:pt x="4827" y="4114"/>
                  <a:pt x="4838" y="4108"/>
                  <a:pt x="4844" y="4096"/>
                </a:cubicBezTo>
                <a:close/>
                <a:moveTo>
                  <a:pt x="4184" y="0"/>
                </a:moveTo>
                <a:cubicBezTo>
                  <a:pt x="4117" y="0"/>
                  <a:pt x="4051" y="32"/>
                  <a:pt x="4011" y="98"/>
                </a:cubicBezTo>
                <a:cubicBezTo>
                  <a:pt x="3845" y="364"/>
                  <a:pt x="3851" y="737"/>
                  <a:pt x="3721" y="1027"/>
                </a:cubicBezTo>
                <a:cubicBezTo>
                  <a:pt x="3579" y="1334"/>
                  <a:pt x="3372" y="1630"/>
                  <a:pt x="3135" y="1884"/>
                </a:cubicBezTo>
                <a:cubicBezTo>
                  <a:pt x="3052" y="1973"/>
                  <a:pt x="2976" y="2044"/>
                  <a:pt x="2887" y="2127"/>
                </a:cubicBezTo>
                <a:cubicBezTo>
                  <a:pt x="2769" y="1855"/>
                  <a:pt x="2863" y="1529"/>
                  <a:pt x="2916" y="1210"/>
                </a:cubicBezTo>
                <a:cubicBezTo>
                  <a:pt x="2941" y="1054"/>
                  <a:pt x="2830" y="957"/>
                  <a:pt x="2715" y="957"/>
                </a:cubicBezTo>
                <a:cubicBezTo>
                  <a:pt x="2639" y="957"/>
                  <a:pt x="2560" y="1000"/>
                  <a:pt x="2520" y="1098"/>
                </a:cubicBezTo>
                <a:cubicBezTo>
                  <a:pt x="2355" y="1517"/>
                  <a:pt x="2360" y="2002"/>
                  <a:pt x="2455" y="2481"/>
                </a:cubicBezTo>
                <a:cubicBezTo>
                  <a:pt x="2366" y="2546"/>
                  <a:pt x="2284" y="2612"/>
                  <a:pt x="2195" y="2671"/>
                </a:cubicBezTo>
                <a:lnTo>
                  <a:pt x="2177" y="2606"/>
                </a:lnTo>
                <a:cubicBezTo>
                  <a:pt x="1988" y="1985"/>
                  <a:pt x="2071" y="1429"/>
                  <a:pt x="2059" y="802"/>
                </a:cubicBezTo>
                <a:cubicBezTo>
                  <a:pt x="2052" y="683"/>
                  <a:pt x="1955" y="615"/>
                  <a:pt x="1860" y="615"/>
                </a:cubicBezTo>
                <a:cubicBezTo>
                  <a:pt x="1786" y="615"/>
                  <a:pt x="1712" y="657"/>
                  <a:pt x="1686" y="749"/>
                </a:cubicBezTo>
                <a:cubicBezTo>
                  <a:pt x="1473" y="1500"/>
                  <a:pt x="1645" y="2221"/>
                  <a:pt x="1852" y="2937"/>
                </a:cubicBezTo>
                <a:cubicBezTo>
                  <a:pt x="1686" y="3073"/>
                  <a:pt x="1527" y="3221"/>
                  <a:pt x="1379" y="3374"/>
                </a:cubicBezTo>
                <a:cubicBezTo>
                  <a:pt x="1331" y="3428"/>
                  <a:pt x="1290" y="3481"/>
                  <a:pt x="1249" y="3528"/>
                </a:cubicBezTo>
                <a:cubicBezTo>
                  <a:pt x="1089" y="3185"/>
                  <a:pt x="935" y="2836"/>
                  <a:pt x="835" y="2452"/>
                </a:cubicBezTo>
                <a:cubicBezTo>
                  <a:pt x="681" y="1837"/>
                  <a:pt x="598" y="1275"/>
                  <a:pt x="639" y="648"/>
                </a:cubicBezTo>
                <a:cubicBezTo>
                  <a:pt x="647" y="515"/>
                  <a:pt x="519" y="424"/>
                  <a:pt x="397" y="424"/>
                </a:cubicBezTo>
                <a:cubicBezTo>
                  <a:pt x="323" y="424"/>
                  <a:pt x="252" y="458"/>
                  <a:pt x="214" y="536"/>
                </a:cubicBezTo>
                <a:cubicBezTo>
                  <a:pt x="1" y="1009"/>
                  <a:pt x="113" y="1565"/>
                  <a:pt x="208" y="2050"/>
                </a:cubicBezTo>
                <a:cubicBezTo>
                  <a:pt x="326" y="2629"/>
                  <a:pt x="509" y="3167"/>
                  <a:pt x="758" y="3700"/>
                </a:cubicBezTo>
                <a:cubicBezTo>
                  <a:pt x="817" y="3836"/>
                  <a:pt x="876" y="3972"/>
                  <a:pt x="935" y="4108"/>
                </a:cubicBezTo>
                <a:cubicBezTo>
                  <a:pt x="799" y="4445"/>
                  <a:pt x="734" y="4818"/>
                  <a:pt x="693" y="5178"/>
                </a:cubicBezTo>
                <a:cubicBezTo>
                  <a:pt x="657" y="5521"/>
                  <a:pt x="657" y="5864"/>
                  <a:pt x="687" y="6207"/>
                </a:cubicBezTo>
                <a:cubicBezTo>
                  <a:pt x="710" y="6479"/>
                  <a:pt x="793" y="6751"/>
                  <a:pt x="841" y="7018"/>
                </a:cubicBezTo>
                <a:lnTo>
                  <a:pt x="1184" y="7018"/>
                </a:lnTo>
                <a:cubicBezTo>
                  <a:pt x="1178" y="6929"/>
                  <a:pt x="1154" y="6840"/>
                  <a:pt x="1154" y="6746"/>
                </a:cubicBezTo>
                <a:cubicBezTo>
                  <a:pt x="1136" y="6332"/>
                  <a:pt x="1136" y="5923"/>
                  <a:pt x="1178" y="5509"/>
                </a:cubicBezTo>
                <a:cubicBezTo>
                  <a:pt x="1189" y="5344"/>
                  <a:pt x="1213" y="5184"/>
                  <a:pt x="1237" y="5030"/>
                </a:cubicBezTo>
                <a:cubicBezTo>
                  <a:pt x="1402" y="5675"/>
                  <a:pt x="1479" y="6337"/>
                  <a:pt x="1396" y="7018"/>
                </a:cubicBezTo>
                <a:lnTo>
                  <a:pt x="1716" y="7018"/>
                </a:lnTo>
                <a:cubicBezTo>
                  <a:pt x="1982" y="6125"/>
                  <a:pt x="1828" y="5066"/>
                  <a:pt x="1521" y="4220"/>
                </a:cubicBezTo>
                <a:cubicBezTo>
                  <a:pt x="1521" y="4208"/>
                  <a:pt x="1515" y="4197"/>
                  <a:pt x="1515" y="4191"/>
                </a:cubicBezTo>
                <a:cubicBezTo>
                  <a:pt x="1603" y="3936"/>
                  <a:pt x="1805" y="3735"/>
                  <a:pt x="2012" y="3528"/>
                </a:cubicBezTo>
                <a:cubicBezTo>
                  <a:pt x="2041" y="3635"/>
                  <a:pt x="2071" y="3729"/>
                  <a:pt x="2094" y="3836"/>
                </a:cubicBezTo>
                <a:cubicBezTo>
                  <a:pt x="2360" y="4847"/>
                  <a:pt x="2260" y="5971"/>
                  <a:pt x="2201" y="7029"/>
                </a:cubicBezTo>
                <a:lnTo>
                  <a:pt x="2443" y="7029"/>
                </a:lnTo>
                <a:cubicBezTo>
                  <a:pt x="2520" y="6710"/>
                  <a:pt x="2532" y="6361"/>
                  <a:pt x="2567" y="6042"/>
                </a:cubicBezTo>
                <a:cubicBezTo>
                  <a:pt x="2633" y="5433"/>
                  <a:pt x="2633" y="4800"/>
                  <a:pt x="2562" y="4191"/>
                </a:cubicBezTo>
                <a:cubicBezTo>
                  <a:pt x="2520" y="3865"/>
                  <a:pt x="2443" y="3552"/>
                  <a:pt x="2355" y="3244"/>
                </a:cubicBezTo>
                <a:cubicBezTo>
                  <a:pt x="2431" y="3173"/>
                  <a:pt x="2514" y="3114"/>
                  <a:pt x="2597" y="3049"/>
                </a:cubicBezTo>
                <a:cubicBezTo>
                  <a:pt x="2721" y="3422"/>
                  <a:pt x="2887" y="3765"/>
                  <a:pt x="3047" y="4072"/>
                </a:cubicBezTo>
                <a:cubicBezTo>
                  <a:pt x="3194" y="4344"/>
                  <a:pt x="3348" y="4587"/>
                  <a:pt x="3484" y="4847"/>
                </a:cubicBezTo>
                <a:cubicBezTo>
                  <a:pt x="3307" y="5078"/>
                  <a:pt x="3141" y="5326"/>
                  <a:pt x="3041" y="5586"/>
                </a:cubicBezTo>
                <a:cubicBezTo>
                  <a:pt x="2857" y="6036"/>
                  <a:pt x="2786" y="6533"/>
                  <a:pt x="2798" y="7018"/>
                </a:cubicBezTo>
                <a:lnTo>
                  <a:pt x="3052" y="7018"/>
                </a:lnTo>
                <a:cubicBezTo>
                  <a:pt x="3129" y="6503"/>
                  <a:pt x="3271" y="6006"/>
                  <a:pt x="3543" y="5551"/>
                </a:cubicBezTo>
                <a:cubicBezTo>
                  <a:pt x="3585" y="5474"/>
                  <a:pt x="3638" y="5403"/>
                  <a:pt x="3685" y="5332"/>
                </a:cubicBezTo>
                <a:lnTo>
                  <a:pt x="3691" y="5326"/>
                </a:lnTo>
                <a:cubicBezTo>
                  <a:pt x="3727" y="5385"/>
                  <a:pt x="3756" y="5492"/>
                  <a:pt x="3750" y="5699"/>
                </a:cubicBezTo>
                <a:cubicBezTo>
                  <a:pt x="3733" y="6030"/>
                  <a:pt x="3774" y="6367"/>
                  <a:pt x="3697" y="6692"/>
                </a:cubicBezTo>
                <a:cubicBezTo>
                  <a:pt x="3673" y="6805"/>
                  <a:pt x="3644" y="6917"/>
                  <a:pt x="3626" y="7029"/>
                </a:cubicBezTo>
                <a:lnTo>
                  <a:pt x="3922" y="7029"/>
                </a:lnTo>
                <a:cubicBezTo>
                  <a:pt x="4141" y="6332"/>
                  <a:pt x="4218" y="5640"/>
                  <a:pt x="3987" y="4948"/>
                </a:cubicBezTo>
                <a:cubicBezTo>
                  <a:pt x="4117" y="4794"/>
                  <a:pt x="4259" y="4646"/>
                  <a:pt x="4407" y="4504"/>
                </a:cubicBezTo>
                <a:cubicBezTo>
                  <a:pt x="4454" y="4900"/>
                  <a:pt x="4472" y="5273"/>
                  <a:pt x="4436" y="5687"/>
                </a:cubicBezTo>
                <a:cubicBezTo>
                  <a:pt x="4413" y="5923"/>
                  <a:pt x="4371" y="6154"/>
                  <a:pt x="4365" y="6391"/>
                </a:cubicBezTo>
                <a:cubicBezTo>
                  <a:pt x="4354" y="6604"/>
                  <a:pt x="4371" y="6811"/>
                  <a:pt x="4348" y="7029"/>
                </a:cubicBezTo>
                <a:lnTo>
                  <a:pt x="4596" y="7029"/>
                </a:lnTo>
                <a:cubicBezTo>
                  <a:pt x="4679" y="6692"/>
                  <a:pt x="4673" y="6332"/>
                  <a:pt x="4744" y="6000"/>
                </a:cubicBezTo>
                <a:cubicBezTo>
                  <a:pt x="4862" y="5450"/>
                  <a:pt x="4915" y="4906"/>
                  <a:pt x="4844" y="4350"/>
                </a:cubicBezTo>
                <a:cubicBezTo>
                  <a:pt x="4833" y="4267"/>
                  <a:pt x="4821" y="4191"/>
                  <a:pt x="4815" y="4108"/>
                </a:cubicBezTo>
                <a:cubicBezTo>
                  <a:pt x="4850" y="4072"/>
                  <a:pt x="4892" y="4031"/>
                  <a:pt x="4933" y="3995"/>
                </a:cubicBezTo>
                <a:cubicBezTo>
                  <a:pt x="5377" y="3581"/>
                  <a:pt x="5838" y="3191"/>
                  <a:pt x="6175" y="2671"/>
                </a:cubicBezTo>
                <a:cubicBezTo>
                  <a:pt x="6524" y="2162"/>
                  <a:pt x="6512" y="1565"/>
                  <a:pt x="6435" y="997"/>
                </a:cubicBezTo>
                <a:cubicBezTo>
                  <a:pt x="6421" y="899"/>
                  <a:pt x="6339" y="853"/>
                  <a:pt x="6254" y="853"/>
                </a:cubicBezTo>
                <a:cubicBezTo>
                  <a:pt x="6164" y="853"/>
                  <a:pt x="6072" y="903"/>
                  <a:pt x="6051" y="997"/>
                </a:cubicBezTo>
                <a:cubicBezTo>
                  <a:pt x="5998" y="1257"/>
                  <a:pt x="6004" y="1506"/>
                  <a:pt x="5998" y="1772"/>
                </a:cubicBezTo>
                <a:cubicBezTo>
                  <a:pt x="5992" y="2150"/>
                  <a:pt x="5791" y="2470"/>
                  <a:pt x="5554" y="2753"/>
                </a:cubicBezTo>
                <a:cubicBezTo>
                  <a:pt x="5323" y="3037"/>
                  <a:pt x="5051" y="3280"/>
                  <a:pt x="4785" y="3534"/>
                </a:cubicBezTo>
                <a:cubicBezTo>
                  <a:pt x="4768" y="3221"/>
                  <a:pt x="4785" y="2913"/>
                  <a:pt x="4856" y="2606"/>
                </a:cubicBezTo>
                <a:cubicBezTo>
                  <a:pt x="4992" y="2091"/>
                  <a:pt x="5353" y="1582"/>
                  <a:pt x="5359" y="1038"/>
                </a:cubicBezTo>
                <a:cubicBezTo>
                  <a:pt x="5359" y="913"/>
                  <a:pt x="5259" y="842"/>
                  <a:pt x="5158" y="842"/>
                </a:cubicBezTo>
                <a:cubicBezTo>
                  <a:pt x="5093" y="842"/>
                  <a:pt x="5026" y="872"/>
                  <a:pt x="4986" y="938"/>
                </a:cubicBezTo>
                <a:cubicBezTo>
                  <a:pt x="4726" y="1340"/>
                  <a:pt x="4572" y="1890"/>
                  <a:pt x="4425" y="2345"/>
                </a:cubicBezTo>
                <a:cubicBezTo>
                  <a:pt x="4259" y="2860"/>
                  <a:pt x="4277" y="3374"/>
                  <a:pt x="4348" y="3895"/>
                </a:cubicBezTo>
                <a:lnTo>
                  <a:pt x="4348" y="3913"/>
                </a:lnTo>
                <a:cubicBezTo>
                  <a:pt x="4283" y="3972"/>
                  <a:pt x="4223" y="4031"/>
                  <a:pt x="4164" y="4102"/>
                </a:cubicBezTo>
                <a:cubicBezTo>
                  <a:pt x="4046" y="4220"/>
                  <a:pt x="3928" y="4344"/>
                  <a:pt x="3804" y="4474"/>
                </a:cubicBezTo>
                <a:cubicBezTo>
                  <a:pt x="3792" y="4469"/>
                  <a:pt x="3792" y="4457"/>
                  <a:pt x="3786" y="4445"/>
                </a:cubicBezTo>
                <a:cubicBezTo>
                  <a:pt x="3466" y="3877"/>
                  <a:pt x="3171" y="3321"/>
                  <a:pt x="3011" y="2742"/>
                </a:cubicBezTo>
                <a:cubicBezTo>
                  <a:pt x="3301" y="2511"/>
                  <a:pt x="3573" y="2274"/>
                  <a:pt x="3792" y="1979"/>
                </a:cubicBezTo>
                <a:cubicBezTo>
                  <a:pt x="4105" y="1565"/>
                  <a:pt x="4738" y="618"/>
                  <a:pt x="4371" y="98"/>
                </a:cubicBezTo>
                <a:cubicBezTo>
                  <a:pt x="4326" y="35"/>
                  <a:pt x="4254" y="0"/>
                  <a:pt x="418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g11e770b0bd5_0_4943"/>
          <p:cNvSpPr txBox="1"/>
          <p:nvPr>
            <p:ph type="title"/>
          </p:nvPr>
        </p:nvSpPr>
        <p:spPr>
          <a:xfrm>
            <a:off x="1371600" y="521225"/>
            <a:ext cx="6400800" cy="12378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sz="3640"/>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928" name="Google Shape;928;g11e770b0bd5_0_4943"/>
          <p:cNvSpPr txBox="1"/>
          <p:nvPr>
            <p:ph idx="1" type="subTitle"/>
          </p:nvPr>
        </p:nvSpPr>
        <p:spPr>
          <a:xfrm>
            <a:off x="2003400" y="2941193"/>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29" name="Google Shape;929;g11e770b0bd5_0_4943"/>
          <p:cNvSpPr txBox="1"/>
          <p:nvPr>
            <p:ph idx="2" type="subTitle"/>
          </p:nvPr>
        </p:nvSpPr>
        <p:spPr>
          <a:xfrm>
            <a:off x="2003400" y="2426208"/>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0" name="Google Shape;930;g11e770b0bd5_0_4943"/>
          <p:cNvSpPr txBox="1"/>
          <p:nvPr>
            <p:ph idx="3" type="subTitle"/>
          </p:nvPr>
        </p:nvSpPr>
        <p:spPr>
          <a:xfrm>
            <a:off x="4854600" y="2941193"/>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31" name="Google Shape;931;g11e770b0bd5_0_4943"/>
          <p:cNvSpPr txBox="1"/>
          <p:nvPr>
            <p:ph idx="4" type="subTitle"/>
          </p:nvPr>
        </p:nvSpPr>
        <p:spPr>
          <a:xfrm>
            <a:off x="4854600" y="2426208"/>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32" name="Shape 932"/>
        <p:cNvGrpSpPr/>
        <p:nvPr/>
      </p:nvGrpSpPr>
      <p:grpSpPr>
        <a:xfrm>
          <a:off x="0" y="0"/>
          <a:ext cx="0" cy="0"/>
          <a:chOff x="0" y="0"/>
          <a:chExt cx="0" cy="0"/>
        </a:xfrm>
      </p:grpSpPr>
      <p:grpSp>
        <p:nvGrpSpPr>
          <p:cNvPr id="933" name="Google Shape;933;g11e770b0bd5_0_4969"/>
          <p:cNvGrpSpPr/>
          <p:nvPr/>
        </p:nvGrpSpPr>
        <p:grpSpPr>
          <a:xfrm>
            <a:off x="8343753" y="2071870"/>
            <a:ext cx="1174134" cy="1370225"/>
            <a:chOff x="3541250" y="4060075"/>
            <a:chExt cx="121850" cy="142200"/>
          </a:xfrm>
        </p:grpSpPr>
        <p:sp>
          <p:nvSpPr>
            <p:cNvPr id="934" name="Google Shape;934;g11e770b0bd5_0_4969"/>
            <p:cNvSpPr/>
            <p:nvPr/>
          </p:nvSpPr>
          <p:spPr>
            <a:xfrm>
              <a:off x="3577475" y="4069450"/>
              <a:ext cx="39800" cy="132825"/>
            </a:xfrm>
            <a:custGeom>
              <a:rect b="b" l="l" r="r" t="t"/>
              <a:pathLst>
                <a:path extrusionOk="0" h="5313" w="1592">
                  <a:moveTo>
                    <a:pt x="1177" y="0"/>
                  </a:moveTo>
                  <a:cubicBezTo>
                    <a:pt x="1092" y="0"/>
                    <a:pt x="998" y="82"/>
                    <a:pt x="1030" y="184"/>
                  </a:cubicBezTo>
                  <a:cubicBezTo>
                    <a:pt x="1302" y="1077"/>
                    <a:pt x="982" y="1899"/>
                    <a:pt x="598" y="2703"/>
                  </a:cubicBezTo>
                  <a:cubicBezTo>
                    <a:pt x="213" y="3507"/>
                    <a:pt x="1" y="4383"/>
                    <a:pt x="219" y="5258"/>
                  </a:cubicBezTo>
                  <a:cubicBezTo>
                    <a:pt x="231" y="5296"/>
                    <a:pt x="259" y="5312"/>
                    <a:pt x="289" y="5312"/>
                  </a:cubicBezTo>
                  <a:cubicBezTo>
                    <a:pt x="338" y="5312"/>
                    <a:pt x="392" y="5269"/>
                    <a:pt x="385" y="5211"/>
                  </a:cubicBezTo>
                  <a:cubicBezTo>
                    <a:pt x="213" y="4087"/>
                    <a:pt x="746" y="3223"/>
                    <a:pt x="1136" y="2230"/>
                  </a:cubicBezTo>
                  <a:cubicBezTo>
                    <a:pt x="1396" y="1562"/>
                    <a:pt x="1591" y="751"/>
                    <a:pt x="1284" y="71"/>
                  </a:cubicBezTo>
                  <a:cubicBezTo>
                    <a:pt x="1262" y="21"/>
                    <a:pt x="1221" y="0"/>
                    <a:pt x="117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g11e770b0bd5_0_4969"/>
            <p:cNvSpPr/>
            <p:nvPr/>
          </p:nvSpPr>
          <p:spPr>
            <a:xfrm>
              <a:off x="3542000" y="4094250"/>
              <a:ext cx="46750" cy="81825"/>
            </a:xfrm>
            <a:custGeom>
              <a:rect b="b" l="l" r="r" t="t"/>
              <a:pathLst>
                <a:path extrusionOk="0" h="3273" w="1870">
                  <a:moveTo>
                    <a:pt x="174" y="0"/>
                  </a:moveTo>
                  <a:cubicBezTo>
                    <a:pt x="116" y="0"/>
                    <a:pt x="57" y="50"/>
                    <a:pt x="53" y="114"/>
                  </a:cubicBezTo>
                  <a:cubicBezTo>
                    <a:pt x="0" y="652"/>
                    <a:pt x="751" y="1060"/>
                    <a:pt x="1100" y="1350"/>
                  </a:cubicBezTo>
                  <a:cubicBezTo>
                    <a:pt x="1686" y="1829"/>
                    <a:pt x="1491" y="2569"/>
                    <a:pt x="1656" y="3219"/>
                  </a:cubicBezTo>
                  <a:cubicBezTo>
                    <a:pt x="1666" y="3256"/>
                    <a:pt x="1695" y="3273"/>
                    <a:pt x="1725" y="3273"/>
                  </a:cubicBezTo>
                  <a:cubicBezTo>
                    <a:pt x="1767" y="3273"/>
                    <a:pt x="1812" y="3241"/>
                    <a:pt x="1816" y="3190"/>
                  </a:cubicBezTo>
                  <a:cubicBezTo>
                    <a:pt x="1863" y="2610"/>
                    <a:pt x="1869" y="1977"/>
                    <a:pt x="1579" y="1457"/>
                  </a:cubicBezTo>
                  <a:cubicBezTo>
                    <a:pt x="1449" y="1214"/>
                    <a:pt x="1165" y="1049"/>
                    <a:pt x="952" y="883"/>
                  </a:cubicBezTo>
                  <a:cubicBezTo>
                    <a:pt x="633" y="641"/>
                    <a:pt x="450" y="404"/>
                    <a:pt x="260" y="55"/>
                  </a:cubicBezTo>
                  <a:cubicBezTo>
                    <a:pt x="239" y="16"/>
                    <a:pt x="207" y="0"/>
                    <a:pt x="17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g11e770b0bd5_0_4969"/>
            <p:cNvSpPr/>
            <p:nvPr/>
          </p:nvSpPr>
          <p:spPr>
            <a:xfrm>
              <a:off x="3582300" y="4087375"/>
              <a:ext cx="65250" cy="91550"/>
            </a:xfrm>
            <a:custGeom>
              <a:rect b="b" l="l" r="r" t="t"/>
              <a:pathLst>
                <a:path extrusionOk="0" h="3662" w="2610">
                  <a:moveTo>
                    <a:pt x="2487" y="1"/>
                  </a:moveTo>
                  <a:cubicBezTo>
                    <a:pt x="2447" y="1"/>
                    <a:pt x="2407" y="17"/>
                    <a:pt x="2386" y="52"/>
                  </a:cubicBezTo>
                  <a:cubicBezTo>
                    <a:pt x="2215" y="354"/>
                    <a:pt x="2108" y="673"/>
                    <a:pt x="1937" y="975"/>
                  </a:cubicBezTo>
                  <a:cubicBezTo>
                    <a:pt x="1736" y="1306"/>
                    <a:pt x="1469" y="1602"/>
                    <a:pt x="1203" y="1891"/>
                  </a:cubicBezTo>
                  <a:cubicBezTo>
                    <a:pt x="754" y="2370"/>
                    <a:pt x="115" y="2867"/>
                    <a:pt x="15" y="3559"/>
                  </a:cubicBezTo>
                  <a:cubicBezTo>
                    <a:pt x="0" y="3623"/>
                    <a:pt x="46" y="3661"/>
                    <a:pt x="92" y="3661"/>
                  </a:cubicBezTo>
                  <a:cubicBezTo>
                    <a:pt x="123" y="3661"/>
                    <a:pt x="154" y="3644"/>
                    <a:pt x="168" y="3606"/>
                  </a:cubicBezTo>
                  <a:cubicBezTo>
                    <a:pt x="434" y="2891"/>
                    <a:pt x="1168" y="2376"/>
                    <a:pt x="1665" y="1826"/>
                  </a:cubicBezTo>
                  <a:cubicBezTo>
                    <a:pt x="2084" y="1353"/>
                    <a:pt x="2522" y="750"/>
                    <a:pt x="2599" y="111"/>
                  </a:cubicBezTo>
                  <a:cubicBezTo>
                    <a:pt x="2610" y="40"/>
                    <a:pt x="2549" y="1"/>
                    <a:pt x="248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g11e770b0bd5_0_4969"/>
            <p:cNvSpPr/>
            <p:nvPr/>
          </p:nvSpPr>
          <p:spPr>
            <a:xfrm>
              <a:off x="3555900" y="4097200"/>
              <a:ext cx="13175" cy="14700"/>
            </a:xfrm>
            <a:custGeom>
              <a:rect b="b" l="l" r="r" t="t"/>
              <a:pathLst>
                <a:path extrusionOk="0" h="588" w="527">
                  <a:moveTo>
                    <a:pt x="211" y="1"/>
                  </a:moveTo>
                  <a:cubicBezTo>
                    <a:pt x="51" y="1"/>
                    <a:pt x="12" y="489"/>
                    <a:pt x="0" y="546"/>
                  </a:cubicBezTo>
                  <a:lnTo>
                    <a:pt x="41" y="588"/>
                  </a:lnTo>
                  <a:cubicBezTo>
                    <a:pt x="83" y="534"/>
                    <a:pt x="526" y="32"/>
                    <a:pt x="225" y="2"/>
                  </a:cubicBezTo>
                  <a:cubicBezTo>
                    <a:pt x="220" y="1"/>
                    <a:pt x="215" y="1"/>
                    <a:pt x="21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g11e770b0bd5_0_4969"/>
            <p:cNvSpPr/>
            <p:nvPr/>
          </p:nvSpPr>
          <p:spPr>
            <a:xfrm>
              <a:off x="3553525" y="4094300"/>
              <a:ext cx="14800" cy="19975"/>
            </a:xfrm>
            <a:custGeom>
              <a:rect b="b" l="l" r="r" t="t"/>
              <a:pathLst>
                <a:path extrusionOk="0" h="799" w="592">
                  <a:moveTo>
                    <a:pt x="305" y="203"/>
                  </a:moveTo>
                  <a:lnTo>
                    <a:pt x="305" y="203"/>
                  </a:lnTo>
                  <a:cubicBezTo>
                    <a:pt x="306" y="203"/>
                    <a:pt x="308" y="207"/>
                    <a:pt x="308" y="217"/>
                  </a:cubicBezTo>
                  <a:lnTo>
                    <a:pt x="308" y="217"/>
                  </a:lnTo>
                  <a:cubicBezTo>
                    <a:pt x="303" y="209"/>
                    <a:pt x="304" y="203"/>
                    <a:pt x="305" y="203"/>
                  </a:cubicBezTo>
                  <a:close/>
                  <a:moveTo>
                    <a:pt x="314" y="219"/>
                  </a:moveTo>
                  <a:cubicBezTo>
                    <a:pt x="313" y="220"/>
                    <a:pt x="312" y="220"/>
                    <a:pt x="311" y="221"/>
                  </a:cubicBezTo>
                  <a:lnTo>
                    <a:pt x="311" y="221"/>
                  </a:lnTo>
                  <a:cubicBezTo>
                    <a:pt x="311" y="221"/>
                    <a:pt x="311" y="221"/>
                    <a:pt x="311" y="221"/>
                  </a:cubicBezTo>
                  <a:lnTo>
                    <a:pt x="311" y="221"/>
                  </a:lnTo>
                  <a:cubicBezTo>
                    <a:pt x="312" y="220"/>
                    <a:pt x="313" y="219"/>
                    <a:pt x="314" y="219"/>
                  </a:cubicBezTo>
                  <a:close/>
                  <a:moveTo>
                    <a:pt x="306" y="224"/>
                  </a:moveTo>
                  <a:lnTo>
                    <a:pt x="306" y="224"/>
                  </a:lnTo>
                  <a:cubicBezTo>
                    <a:pt x="302" y="240"/>
                    <a:pt x="300" y="257"/>
                    <a:pt x="284" y="278"/>
                  </a:cubicBezTo>
                  <a:cubicBezTo>
                    <a:pt x="272" y="302"/>
                    <a:pt x="259" y="327"/>
                    <a:pt x="245" y="351"/>
                  </a:cubicBezTo>
                  <a:lnTo>
                    <a:pt x="245" y="351"/>
                  </a:lnTo>
                  <a:cubicBezTo>
                    <a:pt x="254" y="321"/>
                    <a:pt x="265" y="293"/>
                    <a:pt x="278" y="266"/>
                  </a:cubicBezTo>
                  <a:cubicBezTo>
                    <a:pt x="283" y="246"/>
                    <a:pt x="293" y="234"/>
                    <a:pt x="306" y="224"/>
                  </a:cubicBezTo>
                  <a:close/>
                  <a:moveTo>
                    <a:pt x="322" y="0"/>
                  </a:moveTo>
                  <a:cubicBezTo>
                    <a:pt x="209" y="0"/>
                    <a:pt x="118" y="119"/>
                    <a:pt x="77" y="230"/>
                  </a:cubicBezTo>
                  <a:cubicBezTo>
                    <a:pt x="48" y="319"/>
                    <a:pt x="36" y="408"/>
                    <a:pt x="24" y="503"/>
                  </a:cubicBezTo>
                  <a:cubicBezTo>
                    <a:pt x="18" y="562"/>
                    <a:pt x="0" y="644"/>
                    <a:pt x="30" y="698"/>
                  </a:cubicBezTo>
                  <a:cubicBezTo>
                    <a:pt x="32" y="701"/>
                    <a:pt x="34" y="703"/>
                    <a:pt x="36" y="706"/>
                  </a:cubicBezTo>
                  <a:lnTo>
                    <a:pt x="36" y="706"/>
                  </a:lnTo>
                  <a:cubicBezTo>
                    <a:pt x="37" y="758"/>
                    <a:pt x="76" y="799"/>
                    <a:pt x="120" y="799"/>
                  </a:cubicBezTo>
                  <a:cubicBezTo>
                    <a:pt x="129" y="799"/>
                    <a:pt x="139" y="797"/>
                    <a:pt x="148" y="792"/>
                  </a:cubicBezTo>
                  <a:cubicBezTo>
                    <a:pt x="284" y="757"/>
                    <a:pt x="379" y="574"/>
                    <a:pt x="444" y="467"/>
                  </a:cubicBezTo>
                  <a:cubicBezTo>
                    <a:pt x="527" y="337"/>
                    <a:pt x="592" y="142"/>
                    <a:pt x="438" y="41"/>
                  </a:cubicBezTo>
                  <a:cubicBezTo>
                    <a:pt x="398" y="12"/>
                    <a:pt x="359" y="0"/>
                    <a:pt x="3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g11e770b0bd5_0_4969"/>
            <p:cNvSpPr/>
            <p:nvPr/>
          </p:nvSpPr>
          <p:spPr>
            <a:xfrm>
              <a:off x="3545275" y="4117800"/>
              <a:ext cx="17000" cy="7650"/>
            </a:xfrm>
            <a:custGeom>
              <a:rect b="b" l="l" r="r" t="t"/>
              <a:pathLst>
                <a:path extrusionOk="0" h="306" w="680">
                  <a:moveTo>
                    <a:pt x="614" y="0"/>
                  </a:moveTo>
                  <a:cubicBezTo>
                    <a:pt x="549" y="0"/>
                    <a:pt x="53" y="30"/>
                    <a:pt x="23" y="178"/>
                  </a:cubicBezTo>
                  <a:cubicBezTo>
                    <a:pt x="0" y="266"/>
                    <a:pt x="103" y="306"/>
                    <a:pt x="234" y="306"/>
                  </a:cubicBezTo>
                  <a:cubicBezTo>
                    <a:pt x="409" y="306"/>
                    <a:pt x="635" y="234"/>
                    <a:pt x="679" y="113"/>
                  </a:cubicBezTo>
                  <a:lnTo>
                    <a:pt x="61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g11e770b0bd5_0_4969"/>
            <p:cNvSpPr/>
            <p:nvPr/>
          </p:nvSpPr>
          <p:spPr>
            <a:xfrm>
              <a:off x="3541250" y="4115675"/>
              <a:ext cx="25050" cy="13225"/>
            </a:xfrm>
            <a:custGeom>
              <a:rect b="b" l="l" r="r" t="t"/>
              <a:pathLst>
                <a:path extrusionOk="0" h="529" w="1002">
                  <a:moveTo>
                    <a:pt x="690" y="172"/>
                  </a:moveTo>
                  <a:cubicBezTo>
                    <a:pt x="687" y="175"/>
                    <a:pt x="684" y="177"/>
                    <a:pt x="681" y="180"/>
                  </a:cubicBezTo>
                  <a:cubicBezTo>
                    <a:pt x="627" y="221"/>
                    <a:pt x="562" y="233"/>
                    <a:pt x="503" y="251"/>
                  </a:cubicBezTo>
                  <a:cubicBezTo>
                    <a:pt x="472" y="258"/>
                    <a:pt x="437" y="261"/>
                    <a:pt x="402" y="261"/>
                  </a:cubicBezTo>
                  <a:cubicBezTo>
                    <a:pt x="380" y="261"/>
                    <a:pt x="359" y="259"/>
                    <a:pt x="339" y="257"/>
                  </a:cubicBezTo>
                  <a:lnTo>
                    <a:pt x="339" y="257"/>
                  </a:lnTo>
                  <a:cubicBezTo>
                    <a:pt x="423" y="207"/>
                    <a:pt x="560" y="200"/>
                    <a:pt x="639" y="180"/>
                  </a:cubicBezTo>
                  <a:cubicBezTo>
                    <a:pt x="652" y="177"/>
                    <a:pt x="670" y="175"/>
                    <a:pt x="690" y="172"/>
                  </a:cubicBezTo>
                  <a:close/>
                  <a:moveTo>
                    <a:pt x="300" y="288"/>
                  </a:moveTo>
                  <a:cubicBezTo>
                    <a:pt x="299" y="289"/>
                    <a:pt x="298" y="291"/>
                    <a:pt x="296" y="292"/>
                  </a:cubicBezTo>
                  <a:cubicBezTo>
                    <a:pt x="297" y="291"/>
                    <a:pt x="299" y="289"/>
                    <a:pt x="300" y="288"/>
                  </a:cubicBezTo>
                  <a:close/>
                  <a:moveTo>
                    <a:pt x="664" y="0"/>
                  </a:moveTo>
                  <a:cubicBezTo>
                    <a:pt x="559" y="0"/>
                    <a:pt x="436" y="25"/>
                    <a:pt x="385" y="32"/>
                  </a:cubicBezTo>
                  <a:cubicBezTo>
                    <a:pt x="231" y="56"/>
                    <a:pt x="1" y="150"/>
                    <a:pt x="66" y="351"/>
                  </a:cubicBezTo>
                  <a:cubicBezTo>
                    <a:pt x="106" y="475"/>
                    <a:pt x="255" y="528"/>
                    <a:pt x="420" y="528"/>
                  </a:cubicBezTo>
                  <a:cubicBezTo>
                    <a:pt x="690" y="528"/>
                    <a:pt x="1002" y="385"/>
                    <a:pt x="947" y="168"/>
                  </a:cubicBezTo>
                  <a:cubicBezTo>
                    <a:pt x="934" y="114"/>
                    <a:pt x="887" y="89"/>
                    <a:pt x="840" y="89"/>
                  </a:cubicBezTo>
                  <a:lnTo>
                    <a:pt x="840" y="89"/>
                  </a:lnTo>
                  <a:cubicBezTo>
                    <a:pt x="840" y="79"/>
                    <a:pt x="836" y="68"/>
                    <a:pt x="829" y="56"/>
                  </a:cubicBezTo>
                  <a:cubicBezTo>
                    <a:pt x="806" y="13"/>
                    <a:pt x="740" y="0"/>
                    <a:pt x="6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g11e770b0bd5_0_4969"/>
            <p:cNvSpPr/>
            <p:nvPr/>
          </p:nvSpPr>
          <p:spPr>
            <a:xfrm>
              <a:off x="3573375" y="4108400"/>
              <a:ext cx="11525" cy="17250"/>
            </a:xfrm>
            <a:custGeom>
              <a:rect b="b" l="l" r="r" t="t"/>
              <a:pathLst>
                <a:path extrusionOk="0" h="690" w="461">
                  <a:moveTo>
                    <a:pt x="185" y="1"/>
                  </a:moveTo>
                  <a:cubicBezTo>
                    <a:pt x="0" y="1"/>
                    <a:pt x="49" y="532"/>
                    <a:pt x="82" y="642"/>
                  </a:cubicBezTo>
                  <a:lnTo>
                    <a:pt x="82" y="690"/>
                  </a:lnTo>
                  <a:cubicBezTo>
                    <a:pt x="165" y="583"/>
                    <a:pt x="460" y="86"/>
                    <a:pt x="230" y="10"/>
                  </a:cubicBezTo>
                  <a:cubicBezTo>
                    <a:pt x="214" y="3"/>
                    <a:pt x="199" y="1"/>
                    <a:pt x="1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g11e770b0bd5_0_4969"/>
            <p:cNvSpPr/>
            <p:nvPr/>
          </p:nvSpPr>
          <p:spPr>
            <a:xfrm>
              <a:off x="3570400" y="4105375"/>
              <a:ext cx="19375" cy="23250"/>
            </a:xfrm>
            <a:custGeom>
              <a:rect b="b" l="l" r="r" t="t"/>
              <a:pathLst>
                <a:path extrusionOk="0" h="930" w="775">
                  <a:moveTo>
                    <a:pt x="337" y="237"/>
                  </a:moveTo>
                  <a:cubicBezTo>
                    <a:pt x="334" y="241"/>
                    <a:pt x="331" y="244"/>
                    <a:pt x="328" y="246"/>
                  </a:cubicBezTo>
                  <a:lnTo>
                    <a:pt x="328" y="246"/>
                  </a:lnTo>
                  <a:cubicBezTo>
                    <a:pt x="331" y="243"/>
                    <a:pt x="334" y="240"/>
                    <a:pt x="337" y="237"/>
                  </a:cubicBezTo>
                  <a:close/>
                  <a:moveTo>
                    <a:pt x="307" y="284"/>
                  </a:moveTo>
                  <a:cubicBezTo>
                    <a:pt x="307" y="284"/>
                    <a:pt x="307" y="284"/>
                    <a:pt x="307" y="284"/>
                  </a:cubicBezTo>
                  <a:cubicBezTo>
                    <a:pt x="307" y="310"/>
                    <a:pt x="301" y="336"/>
                    <a:pt x="292" y="361"/>
                  </a:cubicBezTo>
                  <a:lnTo>
                    <a:pt x="292" y="361"/>
                  </a:lnTo>
                  <a:cubicBezTo>
                    <a:pt x="294" y="333"/>
                    <a:pt x="299" y="307"/>
                    <a:pt x="307" y="284"/>
                  </a:cubicBezTo>
                  <a:close/>
                  <a:moveTo>
                    <a:pt x="319" y="0"/>
                  </a:moveTo>
                  <a:cubicBezTo>
                    <a:pt x="0" y="0"/>
                    <a:pt x="2" y="513"/>
                    <a:pt x="91" y="760"/>
                  </a:cubicBezTo>
                  <a:lnTo>
                    <a:pt x="91" y="760"/>
                  </a:lnTo>
                  <a:cubicBezTo>
                    <a:pt x="90" y="763"/>
                    <a:pt x="89" y="766"/>
                    <a:pt x="88" y="769"/>
                  </a:cubicBezTo>
                  <a:cubicBezTo>
                    <a:pt x="70" y="853"/>
                    <a:pt x="135" y="929"/>
                    <a:pt x="210" y="929"/>
                  </a:cubicBezTo>
                  <a:cubicBezTo>
                    <a:pt x="231" y="929"/>
                    <a:pt x="252" y="924"/>
                    <a:pt x="272" y="911"/>
                  </a:cubicBezTo>
                  <a:cubicBezTo>
                    <a:pt x="496" y="769"/>
                    <a:pt x="774" y="0"/>
                    <a:pt x="31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g11e770b0bd5_0_4969"/>
            <p:cNvSpPr/>
            <p:nvPr/>
          </p:nvSpPr>
          <p:spPr>
            <a:xfrm>
              <a:off x="3560175" y="4135650"/>
              <a:ext cx="15250" cy="7625"/>
            </a:xfrm>
            <a:custGeom>
              <a:rect b="b" l="l" r="r" t="t"/>
              <a:pathLst>
                <a:path extrusionOk="0" h="305" w="610">
                  <a:moveTo>
                    <a:pt x="436" y="1"/>
                  </a:moveTo>
                  <a:cubicBezTo>
                    <a:pt x="259" y="1"/>
                    <a:pt x="7" y="69"/>
                    <a:pt x="7" y="197"/>
                  </a:cubicBezTo>
                  <a:cubicBezTo>
                    <a:pt x="1" y="275"/>
                    <a:pt x="53" y="304"/>
                    <a:pt x="128" y="304"/>
                  </a:cubicBezTo>
                  <a:cubicBezTo>
                    <a:pt x="287" y="304"/>
                    <a:pt x="550" y="178"/>
                    <a:pt x="610" y="114"/>
                  </a:cubicBezTo>
                  <a:lnTo>
                    <a:pt x="580" y="25"/>
                  </a:lnTo>
                  <a:cubicBezTo>
                    <a:pt x="550" y="9"/>
                    <a:pt x="498" y="1"/>
                    <a:pt x="436"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g11e770b0bd5_0_4969"/>
            <p:cNvSpPr/>
            <p:nvPr/>
          </p:nvSpPr>
          <p:spPr>
            <a:xfrm>
              <a:off x="3555175" y="4132625"/>
              <a:ext cx="24550" cy="14425"/>
            </a:xfrm>
            <a:custGeom>
              <a:rect b="b" l="l" r="r" t="t"/>
              <a:pathLst>
                <a:path extrusionOk="0" h="577" w="982">
                  <a:moveTo>
                    <a:pt x="307" y="271"/>
                  </a:moveTo>
                  <a:lnTo>
                    <a:pt x="307" y="271"/>
                  </a:lnTo>
                  <a:cubicBezTo>
                    <a:pt x="307" y="271"/>
                    <a:pt x="308" y="271"/>
                    <a:pt x="308" y="271"/>
                  </a:cubicBezTo>
                  <a:lnTo>
                    <a:pt x="308" y="271"/>
                  </a:lnTo>
                  <a:cubicBezTo>
                    <a:pt x="308" y="271"/>
                    <a:pt x="307" y="271"/>
                    <a:pt x="307" y="271"/>
                  </a:cubicBezTo>
                  <a:close/>
                  <a:moveTo>
                    <a:pt x="351" y="328"/>
                  </a:moveTo>
                  <a:cubicBezTo>
                    <a:pt x="350" y="328"/>
                    <a:pt x="349" y="329"/>
                    <a:pt x="348" y="330"/>
                  </a:cubicBezTo>
                  <a:cubicBezTo>
                    <a:pt x="349" y="329"/>
                    <a:pt x="350" y="328"/>
                    <a:pt x="351" y="328"/>
                  </a:cubicBezTo>
                  <a:close/>
                  <a:moveTo>
                    <a:pt x="565" y="1"/>
                  </a:moveTo>
                  <a:cubicBezTo>
                    <a:pt x="302" y="1"/>
                    <a:pt x="1" y="138"/>
                    <a:pt x="70" y="401"/>
                  </a:cubicBezTo>
                  <a:cubicBezTo>
                    <a:pt x="111" y="534"/>
                    <a:pt x="229" y="577"/>
                    <a:pt x="351" y="577"/>
                  </a:cubicBezTo>
                  <a:cubicBezTo>
                    <a:pt x="407" y="577"/>
                    <a:pt x="464" y="568"/>
                    <a:pt x="514" y="555"/>
                  </a:cubicBezTo>
                  <a:cubicBezTo>
                    <a:pt x="656" y="519"/>
                    <a:pt x="904" y="436"/>
                    <a:pt x="958" y="282"/>
                  </a:cubicBezTo>
                  <a:cubicBezTo>
                    <a:pt x="982" y="207"/>
                    <a:pt x="941" y="142"/>
                    <a:pt x="880" y="115"/>
                  </a:cubicBezTo>
                  <a:lnTo>
                    <a:pt x="880" y="115"/>
                  </a:lnTo>
                  <a:cubicBezTo>
                    <a:pt x="875" y="103"/>
                    <a:pt x="868" y="91"/>
                    <a:pt x="857" y="81"/>
                  </a:cubicBezTo>
                  <a:cubicBezTo>
                    <a:pt x="790" y="27"/>
                    <a:pt x="681" y="1"/>
                    <a:pt x="56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g11e770b0bd5_0_4969"/>
            <p:cNvSpPr/>
            <p:nvPr/>
          </p:nvSpPr>
          <p:spPr>
            <a:xfrm>
              <a:off x="3586125" y="4077600"/>
              <a:ext cx="20950" cy="15050"/>
            </a:xfrm>
            <a:custGeom>
              <a:rect b="b" l="l" r="r" t="t"/>
              <a:pathLst>
                <a:path extrusionOk="0" h="602" w="838">
                  <a:moveTo>
                    <a:pt x="172" y="0"/>
                  </a:moveTo>
                  <a:cubicBezTo>
                    <a:pt x="53" y="0"/>
                    <a:pt x="0" y="80"/>
                    <a:pt x="69" y="236"/>
                  </a:cubicBezTo>
                  <a:cubicBezTo>
                    <a:pt x="141" y="409"/>
                    <a:pt x="454" y="601"/>
                    <a:pt x="690" y="601"/>
                  </a:cubicBezTo>
                  <a:cubicBezTo>
                    <a:pt x="744" y="601"/>
                    <a:pt x="795" y="591"/>
                    <a:pt x="837" y="567"/>
                  </a:cubicBezTo>
                  <a:lnTo>
                    <a:pt x="737" y="490"/>
                  </a:lnTo>
                  <a:cubicBezTo>
                    <a:pt x="613" y="307"/>
                    <a:pt x="488" y="71"/>
                    <a:pt x="258" y="11"/>
                  </a:cubicBezTo>
                  <a:cubicBezTo>
                    <a:pt x="227" y="4"/>
                    <a:pt x="198" y="0"/>
                    <a:pt x="17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g11e770b0bd5_0_4969"/>
            <p:cNvSpPr/>
            <p:nvPr/>
          </p:nvSpPr>
          <p:spPr>
            <a:xfrm>
              <a:off x="3583025" y="4073950"/>
              <a:ext cx="28025" cy="21975"/>
            </a:xfrm>
            <a:custGeom>
              <a:rect b="b" l="l" r="r" t="t"/>
              <a:pathLst>
                <a:path extrusionOk="0" h="879" w="1121">
                  <a:moveTo>
                    <a:pt x="315" y="302"/>
                  </a:moveTo>
                  <a:cubicBezTo>
                    <a:pt x="321" y="303"/>
                    <a:pt x="330" y="304"/>
                    <a:pt x="340" y="305"/>
                  </a:cubicBezTo>
                  <a:cubicBezTo>
                    <a:pt x="405" y="317"/>
                    <a:pt x="465" y="364"/>
                    <a:pt x="512" y="418"/>
                  </a:cubicBezTo>
                  <a:cubicBezTo>
                    <a:pt x="566" y="469"/>
                    <a:pt x="608" y="529"/>
                    <a:pt x="653" y="588"/>
                  </a:cubicBezTo>
                  <a:lnTo>
                    <a:pt x="653" y="588"/>
                  </a:lnTo>
                  <a:cubicBezTo>
                    <a:pt x="515" y="539"/>
                    <a:pt x="386" y="435"/>
                    <a:pt x="323" y="329"/>
                  </a:cubicBezTo>
                  <a:cubicBezTo>
                    <a:pt x="320" y="318"/>
                    <a:pt x="317" y="310"/>
                    <a:pt x="315" y="302"/>
                  </a:cubicBezTo>
                  <a:close/>
                  <a:moveTo>
                    <a:pt x="309" y="0"/>
                  </a:moveTo>
                  <a:cubicBezTo>
                    <a:pt x="160" y="0"/>
                    <a:pt x="19" y="69"/>
                    <a:pt x="15" y="240"/>
                  </a:cubicBezTo>
                  <a:cubicBezTo>
                    <a:pt x="1" y="574"/>
                    <a:pt x="425" y="879"/>
                    <a:pt x="778" y="879"/>
                  </a:cubicBezTo>
                  <a:cubicBezTo>
                    <a:pt x="868" y="879"/>
                    <a:pt x="954" y="859"/>
                    <a:pt x="1026" y="814"/>
                  </a:cubicBezTo>
                  <a:cubicBezTo>
                    <a:pt x="1121" y="756"/>
                    <a:pt x="1071" y="586"/>
                    <a:pt x="967" y="586"/>
                  </a:cubicBezTo>
                  <a:cubicBezTo>
                    <a:pt x="966" y="586"/>
                    <a:pt x="965" y="586"/>
                    <a:pt x="964" y="586"/>
                  </a:cubicBezTo>
                  <a:lnTo>
                    <a:pt x="964" y="586"/>
                  </a:lnTo>
                  <a:cubicBezTo>
                    <a:pt x="897" y="372"/>
                    <a:pt x="727" y="158"/>
                    <a:pt x="541" y="57"/>
                  </a:cubicBezTo>
                  <a:cubicBezTo>
                    <a:pt x="476" y="21"/>
                    <a:pt x="392" y="0"/>
                    <a:pt x="30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g11e770b0bd5_0_4969"/>
            <p:cNvSpPr/>
            <p:nvPr/>
          </p:nvSpPr>
          <p:spPr>
            <a:xfrm>
              <a:off x="3583975" y="4099650"/>
              <a:ext cx="16600" cy="15200"/>
            </a:xfrm>
            <a:custGeom>
              <a:rect b="b" l="l" r="r" t="t"/>
              <a:pathLst>
                <a:path extrusionOk="0" h="608" w="664">
                  <a:moveTo>
                    <a:pt x="198" y="1"/>
                  </a:moveTo>
                  <a:cubicBezTo>
                    <a:pt x="160" y="1"/>
                    <a:pt x="127" y="23"/>
                    <a:pt x="101" y="76"/>
                  </a:cubicBezTo>
                  <a:cubicBezTo>
                    <a:pt x="1" y="283"/>
                    <a:pt x="557" y="584"/>
                    <a:pt x="663" y="608"/>
                  </a:cubicBezTo>
                  <a:lnTo>
                    <a:pt x="657" y="555"/>
                  </a:lnTo>
                  <a:cubicBezTo>
                    <a:pt x="638" y="467"/>
                    <a:pt x="371" y="1"/>
                    <a:pt x="198"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g11e770b0bd5_0_4969"/>
            <p:cNvSpPr/>
            <p:nvPr/>
          </p:nvSpPr>
          <p:spPr>
            <a:xfrm>
              <a:off x="3580725" y="4096100"/>
              <a:ext cx="23400" cy="21175"/>
            </a:xfrm>
            <a:custGeom>
              <a:rect b="b" l="l" r="r" t="t"/>
              <a:pathLst>
                <a:path extrusionOk="0" h="847" w="936">
                  <a:moveTo>
                    <a:pt x="358" y="279"/>
                  </a:moveTo>
                  <a:lnTo>
                    <a:pt x="358" y="279"/>
                  </a:lnTo>
                  <a:cubicBezTo>
                    <a:pt x="358" y="279"/>
                    <a:pt x="358" y="279"/>
                    <a:pt x="358" y="279"/>
                  </a:cubicBezTo>
                  <a:lnTo>
                    <a:pt x="358" y="279"/>
                  </a:lnTo>
                  <a:cubicBezTo>
                    <a:pt x="358" y="279"/>
                    <a:pt x="358" y="279"/>
                    <a:pt x="358" y="279"/>
                  </a:cubicBezTo>
                  <a:lnTo>
                    <a:pt x="358" y="279"/>
                  </a:lnTo>
                  <a:cubicBezTo>
                    <a:pt x="358" y="279"/>
                    <a:pt x="358" y="279"/>
                    <a:pt x="358" y="279"/>
                  </a:cubicBezTo>
                  <a:close/>
                  <a:moveTo>
                    <a:pt x="335" y="0"/>
                  </a:moveTo>
                  <a:cubicBezTo>
                    <a:pt x="293" y="0"/>
                    <a:pt x="251" y="12"/>
                    <a:pt x="208" y="40"/>
                  </a:cubicBezTo>
                  <a:cubicBezTo>
                    <a:pt x="1" y="182"/>
                    <a:pt x="89" y="431"/>
                    <a:pt x="243" y="567"/>
                  </a:cubicBezTo>
                  <a:cubicBezTo>
                    <a:pt x="385" y="685"/>
                    <a:pt x="586" y="809"/>
                    <a:pt x="770" y="845"/>
                  </a:cubicBezTo>
                  <a:cubicBezTo>
                    <a:pt x="778" y="846"/>
                    <a:pt x="785" y="847"/>
                    <a:pt x="793" y="847"/>
                  </a:cubicBezTo>
                  <a:cubicBezTo>
                    <a:pt x="860" y="847"/>
                    <a:pt x="897" y="790"/>
                    <a:pt x="892" y="737"/>
                  </a:cubicBezTo>
                  <a:lnTo>
                    <a:pt x="892" y="737"/>
                  </a:lnTo>
                  <a:cubicBezTo>
                    <a:pt x="936" y="573"/>
                    <a:pt x="799" y="393"/>
                    <a:pt x="710" y="271"/>
                  </a:cubicBezTo>
                  <a:cubicBezTo>
                    <a:pt x="622" y="159"/>
                    <a:pt x="486"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g11e770b0bd5_0_4969"/>
            <p:cNvSpPr/>
            <p:nvPr/>
          </p:nvSpPr>
          <p:spPr>
            <a:xfrm>
              <a:off x="3610750" y="4087175"/>
              <a:ext cx="19675" cy="19250"/>
            </a:xfrm>
            <a:custGeom>
              <a:rect b="b" l="l" r="r" t="t"/>
              <a:pathLst>
                <a:path extrusionOk="0" h="770" w="787">
                  <a:moveTo>
                    <a:pt x="475" y="0"/>
                  </a:moveTo>
                  <a:cubicBezTo>
                    <a:pt x="276" y="0"/>
                    <a:pt x="79" y="511"/>
                    <a:pt x="24" y="610"/>
                  </a:cubicBezTo>
                  <a:lnTo>
                    <a:pt x="0" y="770"/>
                  </a:lnTo>
                  <a:cubicBezTo>
                    <a:pt x="154" y="693"/>
                    <a:pt x="787" y="308"/>
                    <a:pt x="586" y="60"/>
                  </a:cubicBezTo>
                  <a:cubicBezTo>
                    <a:pt x="549" y="18"/>
                    <a:pt x="512" y="0"/>
                    <a:pt x="47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g11e770b0bd5_0_4969"/>
            <p:cNvSpPr/>
            <p:nvPr/>
          </p:nvSpPr>
          <p:spPr>
            <a:xfrm>
              <a:off x="3607325" y="4083300"/>
              <a:ext cx="30200" cy="25950"/>
            </a:xfrm>
            <a:custGeom>
              <a:rect b="b" l="l" r="r" t="t"/>
              <a:pathLst>
                <a:path extrusionOk="0" h="1038" w="1208">
                  <a:moveTo>
                    <a:pt x="603" y="280"/>
                  </a:moveTo>
                  <a:cubicBezTo>
                    <a:pt x="603" y="280"/>
                    <a:pt x="604" y="280"/>
                    <a:pt x="604" y="280"/>
                  </a:cubicBezTo>
                  <a:cubicBezTo>
                    <a:pt x="664" y="310"/>
                    <a:pt x="581" y="404"/>
                    <a:pt x="563" y="428"/>
                  </a:cubicBezTo>
                  <a:cubicBezTo>
                    <a:pt x="502" y="504"/>
                    <a:pt x="426" y="564"/>
                    <a:pt x="346" y="620"/>
                  </a:cubicBezTo>
                  <a:lnTo>
                    <a:pt x="346" y="620"/>
                  </a:lnTo>
                  <a:cubicBezTo>
                    <a:pt x="394" y="539"/>
                    <a:pt x="441" y="458"/>
                    <a:pt x="498" y="381"/>
                  </a:cubicBezTo>
                  <a:cubicBezTo>
                    <a:pt x="504" y="369"/>
                    <a:pt x="582" y="280"/>
                    <a:pt x="603" y="280"/>
                  </a:cubicBezTo>
                  <a:close/>
                  <a:moveTo>
                    <a:pt x="604" y="0"/>
                  </a:moveTo>
                  <a:cubicBezTo>
                    <a:pt x="334" y="0"/>
                    <a:pt x="177" y="528"/>
                    <a:pt x="90" y="712"/>
                  </a:cubicBezTo>
                  <a:cubicBezTo>
                    <a:pt x="75" y="745"/>
                    <a:pt x="77" y="776"/>
                    <a:pt x="89" y="799"/>
                  </a:cubicBezTo>
                  <a:lnTo>
                    <a:pt x="89" y="799"/>
                  </a:lnTo>
                  <a:cubicBezTo>
                    <a:pt x="22" y="861"/>
                    <a:pt x="1" y="964"/>
                    <a:pt x="90" y="1019"/>
                  </a:cubicBezTo>
                  <a:cubicBezTo>
                    <a:pt x="111" y="1032"/>
                    <a:pt x="134" y="1038"/>
                    <a:pt x="157" y="1038"/>
                  </a:cubicBezTo>
                  <a:cubicBezTo>
                    <a:pt x="228" y="1038"/>
                    <a:pt x="302" y="986"/>
                    <a:pt x="356" y="954"/>
                  </a:cubicBezTo>
                  <a:cubicBezTo>
                    <a:pt x="616" y="807"/>
                    <a:pt x="1208" y="316"/>
                    <a:pt x="740" y="44"/>
                  </a:cubicBezTo>
                  <a:cubicBezTo>
                    <a:pt x="692" y="14"/>
                    <a:pt x="646" y="0"/>
                    <a:pt x="60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g11e770b0bd5_0_4969"/>
            <p:cNvSpPr/>
            <p:nvPr/>
          </p:nvSpPr>
          <p:spPr>
            <a:xfrm>
              <a:off x="3612950" y="4113800"/>
              <a:ext cx="11425" cy="12750"/>
            </a:xfrm>
            <a:custGeom>
              <a:rect b="b" l="l" r="r" t="t"/>
              <a:pathLst>
                <a:path extrusionOk="0" h="510" w="457">
                  <a:moveTo>
                    <a:pt x="190" y="0"/>
                  </a:moveTo>
                  <a:cubicBezTo>
                    <a:pt x="168" y="0"/>
                    <a:pt x="147" y="11"/>
                    <a:pt x="125" y="36"/>
                  </a:cubicBezTo>
                  <a:cubicBezTo>
                    <a:pt x="1" y="178"/>
                    <a:pt x="267" y="450"/>
                    <a:pt x="368" y="509"/>
                  </a:cubicBezTo>
                  <a:lnTo>
                    <a:pt x="456" y="462"/>
                  </a:lnTo>
                  <a:cubicBezTo>
                    <a:pt x="441" y="376"/>
                    <a:pt x="318" y="0"/>
                    <a:pt x="1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g11e770b0bd5_0_4969"/>
            <p:cNvSpPr/>
            <p:nvPr/>
          </p:nvSpPr>
          <p:spPr>
            <a:xfrm>
              <a:off x="3611475" y="4110650"/>
              <a:ext cx="16600" cy="18450"/>
            </a:xfrm>
            <a:custGeom>
              <a:rect b="b" l="l" r="r" t="t"/>
              <a:pathLst>
                <a:path extrusionOk="0" h="738" w="664">
                  <a:moveTo>
                    <a:pt x="262" y="1"/>
                  </a:moveTo>
                  <a:cubicBezTo>
                    <a:pt x="239" y="1"/>
                    <a:pt x="215" y="5"/>
                    <a:pt x="190" y="14"/>
                  </a:cubicBezTo>
                  <a:cubicBezTo>
                    <a:pt x="13" y="73"/>
                    <a:pt x="1" y="268"/>
                    <a:pt x="66" y="416"/>
                  </a:cubicBezTo>
                  <a:cubicBezTo>
                    <a:pt x="125" y="552"/>
                    <a:pt x="267" y="682"/>
                    <a:pt x="397" y="736"/>
                  </a:cubicBezTo>
                  <a:cubicBezTo>
                    <a:pt x="404" y="737"/>
                    <a:pt x="411" y="737"/>
                    <a:pt x="417" y="737"/>
                  </a:cubicBezTo>
                  <a:cubicBezTo>
                    <a:pt x="438" y="737"/>
                    <a:pt x="457" y="731"/>
                    <a:pt x="473" y="721"/>
                  </a:cubicBezTo>
                  <a:lnTo>
                    <a:pt x="473" y="721"/>
                  </a:lnTo>
                  <a:cubicBezTo>
                    <a:pt x="486" y="726"/>
                    <a:pt x="499" y="729"/>
                    <a:pt x="512" y="729"/>
                  </a:cubicBezTo>
                  <a:cubicBezTo>
                    <a:pt x="576" y="729"/>
                    <a:pt x="640" y="675"/>
                    <a:pt x="651" y="594"/>
                  </a:cubicBezTo>
                  <a:cubicBezTo>
                    <a:pt x="663" y="470"/>
                    <a:pt x="580" y="328"/>
                    <a:pt x="533" y="227"/>
                  </a:cubicBezTo>
                  <a:cubicBezTo>
                    <a:pt x="483" y="122"/>
                    <a:pt x="38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g11e770b0bd5_0_4969"/>
            <p:cNvSpPr/>
            <p:nvPr/>
          </p:nvSpPr>
          <p:spPr>
            <a:xfrm>
              <a:off x="3640175" y="4097800"/>
              <a:ext cx="19150" cy="9775"/>
            </a:xfrm>
            <a:custGeom>
              <a:rect b="b" l="l" r="r" t="t"/>
              <a:pathLst>
                <a:path extrusionOk="0" h="391" w="766">
                  <a:moveTo>
                    <a:pt x="584" y="0"/>
                  </a:moveTo>
                  <a:cubicBezTo>
                    <a:pt x="383" y="0"/>
                    <a:pt x="45" y="275"/>
                    <a:pt x="0" y="333"/>
                  </a:cubicBezTo>
                  <a:lnTo>
                    <a:pt x="12" y="351"/>
                  </a:lnTo>
                  <a:cubicBezTo>
                    <a:pt x="48" y="377"/>
                    <a:pt x="119" y="390"/>
                    <a:pt x="203" y="390"/>
                  </a:cubicBezTo>
                  <a:cubicBezTo>
                    <a:pt x="435" y="390"/>
                    <a:pt x="765" y="291"/>
                    <a:pt x="722" y="108"/>
                  </a:cubicBezTo>
                  <a:cubicBezTo>
                    <a:pt x="701" y="30"/>
                    <a:pt x="650" y="0"/>
                    <a:pt x="58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g11e770b0bd5_0_4969"/>
            <p:cNvSpPr/>
            <p:nvPr/>
          </p:nvSpPr>
          <p:spPr>
            <a:xfrm>
              <a:off x="3637825" y="4094350"/>
              <a:ext cx="25275" cy="15950"/>
            </a:xfrm>
            <a:custGeom>
              <a:rect b="b" l="l" r="r" t="t"/>
              <a:pathLst>
                <a:path extrusionOk="0" h="638" w="1011">
                  <a:moveTo>
                    <a:pt x="674" y="252"/>
                  </a:moveTo>
                  <a:lnTo>
                    <a:pt x="674" y="252"/>
                  </a:lnTo>
                  <a:cubicBezTo>
                    <a:pt x="691" y="282"/>
                    <a:pt x="691" y="264"/>
                    <a:pt x="668" y="288"/>
                  </a:cubicBezTo>
                  <a:cubicBezTo>
                    <a:pt x="644" y="317"/>
                    <a:pt x="609" y="335"/>
                    <a:pt x="573" y="347"/>
                  </a:cubicBezTo>
                  <a:cubicBezTo>
                    <a:pt x="490" y="382"/>
                    <a:pt x="396" y="400"/>
                    <a:pt x="307" y="406"/>
                  </a:cubicBezTo>
                  <a:cubicBezTo>
                    <a:pt x="302" y="406"/>
                    <a:pt x="298" y="406"/>
                    <a:pt x="293" y="405"/>
                  </a:cubicBezTo>
                  <a:lnTo>
                    <a:pt x="293" y="405"/>
                  </a:lnTo>
                  <a:cubicBezTo>
                    <a:pt x="372" y="357"/>
                    <a:pt x="459" y="319"/>
                    <a:pt x="538" y="288"/>
                  </a:cubicBezTo>
                  <a:cubicBezTo>
                    <a:pt x="555" y="282"/>
                    <a:pt x="674" y="252"/>
                    <a:pt x="674" y="252"/>
                  </a:cubicBezTo>
                  <a:close/>
                  <a:moveTo>
                    <a:pt x="685" y="1"/>
                  </a:moveTo>
                  <a:cubicBezTo>
                    <a:pt x="441" y="1"/>
                    <a:pt x="138" y="267"/>
                    <a:pt x="23" y="430"/>
                  </a:cubicBezTo>
                  <a:cubicBezTo>
                    <a:pt x="17" y="438"/>
                    <a:pt x="14" y="447"/>
                    <a:pt x="12" y="456"/>
                  </a:cubicBezTo>
                  <a:lnTo>
                    <a:pt x="12" y="456"/>
                  </a:lnTo>
                  <a:cubicBezTo>
                    <a:pt x="0" y="493"/>
                    <a:pt x="7" y="535"/>
                    <a:pt x="41" y="560"/>
                  </a:cubicBezTo>
                  <a:cubicBezTo>
                    <a:pt x="106" y="619"/>
                    <a:pt x="195" y="631"/>
                    <a:pt x="283" y="637"/>
                  </a:cubicBezTo>
                  <a:cubicBezTo>
                    <a:pt x="298" y="637"/>
                    <a:pt x="312" y="637"/>
                    <a:pt x="327" y="637"/>
                  </a:cubicBezTo>
                  <a:cubicBezTo>
                    <a:pt x="494" y="637"/>
                    <a:pt x="685" y="605"/>
                    <a:pt x="816" y="512"/>
                  </a:cubicBezTo>
                  <a:cubicBezTo>
                    <a:pt x="969" y="400"/>
                    <a:pt x="1011" y="169"/>
                    <a:pt x="845" y="51"/>
                  </a:cubicBezTo>
                  <a:cubicBezTo>
                    <a:pt x="797" y="16"/>
                    <a:pt x="743" y="1"/>
                    <a:pt x="68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g11e770b0bd5_0_4969"/>
            <p:cNvSpPr/>
            <p:nvPr/>
          </p:nvSpPr>
          <p:spPr>
            <a:xfrm>
              <a:off x="3629375" y="4121675"/>
              <a:ext cx="19925" cy="9550"/>
            </a:xfrm>
            <a:custGeom>
              <a:rect b="b" l="l" r="r" t="t"/>
              <a:pathLst>
                <a:path extrusionOk="0" h="382" w="797">
                  <a:moveTo>
                    <a:pt x="465" y="0"/>
                  </a:moveTo>
                  <a:cubicBezTo>
                    <a:pt x="304" y="0"/>
                    <a:pt x="128" y="38"/>
                    <a:pt x="60" y="58"/>
                  </a:cubicBezTo>
                  <a:lnTo>
                    <a:pt x="0" y="212"/>
                  </a:lnTo>
                  <a:cubicBezTo>
                    <a:pt x="49" y="320"/>
                    <a:pt x="246" y="381"/>
                    <a:pt x="431" y="381"/>
                  </a:cubicBezTo>
                  <a:cubicBezTo>
                    <a:pt x="609" y="381"/>
                    <a:pt x="775" y="325"/>
                    <a:pt x="787" y="200"/>
                  </a:cubicBezTo>
                  <a:cubicBezTo>
                    <a:pt x="796" y="44"/>
                    <a:pt x="639" y="0"/>
                    <a:pt x="46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g11e770b0bd5_0_4969"/>
            <p:cNvSpPr/>
            <p:nvPr/>
          </p:nvSpPr>
          <p:spPr>
            <a:xfrm>
              <a:off x="3626100" y="4118000"/>
              <a:ext cx="29025" cy="16600"/>
            </a:xfrm>
            <a:custGeom>
              <a:rect b="b" l="l" r="r" t="t"/>
              <a:pathLst>
                <a:path extrusionOk="0" h="664" w="1161">
                  <a:moveTo>
                    <a:pt x="770" y="312"/>
                  </a:moveTo>
                  <a:cubicBezTo>
                    <a:pt x="770" y="313"/>
                    <a:pt x="770" y="314"/>
                    <a:pt x="770" y="315"/>
                  </a:cubicBezTo>
                  <a:lnTo>
                    <a:pt x="770" y="315"/>
                  </a:lnTo>
                  <a:cubicBezTo>
                    <a:pt x="770" y="314"/>
                    <a:pt x="770" y="313"/>
                    <a:pt x="770" y="312"/>
                  </a:cubicBezTo>
                  <a:close/>
                  <a:moveTo>
                    <a:pt x="510" y="282"/>
                  </a:moveTo>
                  <a:cubicBezTo>
                    <a:pt x="569" y="282"/>
                    <a:pt x="628" y="282"/>
                    <a:pt x="681" y="288"/>
                  </a:cubicBezTo>
                  <a:cubicBezTo>
                    <a:pt x="699" y="294"/>
                    <a:pt x="723" y="294"/>
                    <a:pt x="746" y="300"/>
                  </a:cubicBezTo>
                  <a:cubicBezTo>
                    <a:pt x="764" y="310"/>
                    <a:pt x="769" y="317"/>
                    <a:pt x="770" y="318"/>
                  </a:cubicBezTo>
                  <a:lnTo>
                    <a:pt x="770" y="318"/>
                  </a:lnTo>
                  <a:cubicBezTo>
                    <a:pt x="769" y="363"/>
                    <a:pt x="707" y="381"/>
                    <a:pt x="626" y="381"/>
                  </a:cubicBezTo>
                  <a:cubicBezTo>
                    <a:pt x="498" y="381"/>
                    <a:pt x="322" y="338"/>
                    <a:pt x="257" y="298"/>
                  </a:cubicBezTo>
                  <a:lnTo>
                    <a:pt x="257" y="298"/>
                  </a:lnTo>
                  <a:cubicBezTo>
                    <a:pt x="341" y="282"/>
                    <a:pt x="427" y="282"/>
                    <a:pt x="510" y="282"/>
                  </a:cubicBezTo>
                  <a:close/>
                  <a:moveTo>
                    <a:pt x="641" y="0"/>
                  </a:moveTo>
                  <a:cubicBezTo>
                    <a:pt x="475" y="0"/>
                    <a:pt x="301" y="44"/>
                    <a:pt x="149" y="110"/>
                  </a:cubicBezTo>
                  <a:cubicBezTo>
                    <a:pt x="82" y="141"/>
                    <a:pt x="78" y="206"/>
                    <a:pt x="108" y="253"/>
                  </a:cubicBezTo>
                  <a:lnTo>
                    <a:pt x="108" y="253"/>
                  </a:lnTo>
                  <a:cubicBezTo>
                    <a:pt x="46" y="282"/>
                    <a:pt x="1" y="360"/>
                    <a:pt x="43" y="430"/>
                  </a:cubicBezTo>
                  <a:cubicBezTo>
                    <a:pt x="140" y="581"/>
                    <a:pt x="361" y="663"/>
                    <a:pt x="575" y="663"/>
                  </a:cubicBezTo>
                  <a:cubicBezTo>
                    <a:pt x="789" y="663"/>
                    <a:pt x="998" y="581"/>
                    <a:pt x="1072" y="400"/>
                  </a:cubicBezTo>
                  <a:cubicBezTo>
                    <a:pt x="1160" y="170"/>
                    <a:pt x="906" y="28"/>
                    <a:pt x="723" y="4"/>
                  </a:cubicBezTo>
                  <a:cubicBezTo>
                    <a:pt x="696" y="1"/>
                    <a:pt x="669" y="0"/>
                    <a:pt x="64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g11e770b0bd5_0_4969"/>
            <p:cNvSpPr/>
            <p:nvPr/>
          </p:nvSpPr>
          <p:spPr>
            <a:xfrm>
              <a:off x="3611050" y="4063550"/>
              <a:ext cx="17300" cy="15975"/>
            </a:xfrm>
            <a:custGeom>
              <a:rect b="b" l="l" r="r" t="t"/>
              <a:pathLst>
                <a:path extrusionOk="0" h="639" w="692">
                  <a:moveTo>
                    <a:pt x="351" y="0"/>
                  </a:moveTo>
                  <a:cubicBezTo>
                    <a:pt x="155" y="0"/>
                    <a:pt x="0" y="492"/>
                    <a:pt x="0" y="615"/>
                  </a:cubicBezTo>
                  <a:lnTo>
                    <a:pt x="18" y="638"/>
                  </a:lnTo>
                  <a:cubicBezTo>
                    <a:pt x="118" y="579"/>
                    <a:pt x="692" y="183"/>
                    <a:pt x="414" y="17"/>
                  </a:cubicBezTo>
                  <a:cubicBezTo>
                    <a:pt x="393" y="6"/>
                    <a:pt x="372" y="0"/>
                    <a:pt x="35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g11e770b0bd5_0_4969"/>
            <p:cNvSpPr/>
            <p:nvPr/>
          </p:nvSpPr>
          <p:spPr>
            <a:xfrm>
              <a:off x="3606025" y="4060075"/>
              <a:ext cx="26325" cy="23375"/>
            </a:xfrm>
            <a:custGeom>
              <a:rect b="b" l="l" r="r" t="t"/>
              <a:pathLst>
                <a:path extrusionOk="0" h="935" w="1053">
                  <a:moveTo>
                    <a:pt x="544" y="292"/>
                  </a:moveTo>
                  <a:cubicBezTo>
                    <a:pt x="538" y="292"/>
                    <a:pt x="538" y="298"/>
                    <a:pt x="538" y="298"/>
                  </a:cubicBezTo>
                  <a:cubicBezTo>
                    <a:pt x="537" y="297"/>
                    <a:pt x="536" y="295"/>
                    <a:pt x="535" y="293"/>
                  </a:cubicBezTo>
                  <a:lnTo>
                    <a:pt x="535" y="293"/>
                  </a:lnTo>
                  <a:cubicBezTo>
                    <a:pt x="538" y="293"/>
                    <a:pt x="541" y="292"/>
                    <a:pt x="544" y="292"/>
                  </a:cubicBezTo>
                  <a:close/>
                  <a:moveTo>
                    <a:pt x="525" y="296"/>
                  </a:moveTo>
                  <a:cubicBezTo>
                    <a:pt x="521" y="306"/>
                    <a:pt x="507" y="330"/>
                    <a:pt x="497" y="340"/>
                  </a:cubicBezTo>
                  <a:cubicBezTo>
                    <a:pt x="474" y="378"/>
                    <a:pt x="444" y="411"/>
                    <a:pt x="413" y="440"/>
                  </a:cubicBezTo>
                  <a:lnTo>
                    <a:pt x="413" y="440"/>
                  </a:lnTo>
                  <a:cubicBezTo>
                    <a:pt x="439" y="398"/>
                    <a:pt x="467" y="352"/>
                    <a:pt x="509" y="310"/>
                  </a:cubicBezTo>
                  <a:cubicBezTo>
                    <a:pt x="515" y="304"/>
                    <a:pt x="520" y="299"/>
                    <a:pt x="525" y="296"/>
                  </a:cubicBezTo>
                  <a:close/>
                  <a:moveTo>
                    <a:pt x="550" y="0"/>
                  </a:moveTo>
                  <a:cubicBezTo>
                    <a:pt x="307" y="0"/>
                    <a:pt x="131" y="426"/>
                    <a:pt x="108" y="684"/>
                  </a:cubicBezTo>
                  <a:lnTo>
                    <a:pt x="108" y="684"/>
                  </a:lnTo>
                  <a:cubicBezTo>
                    <a:pt x="105" y="685"/>
                    <a:pt x="103" y="687"/>
                    <a:pt x="101" y="689"/>
                  </a:cubicBezTo>
                  <a:cubicBezTo>
                    <a:pt x="1" y="767"/>
                    <a:pt x="82" y="934"/>
                    <a:pt x="197" y="934"/>
                  </a:cubicBezTo>
                  <a:cubicBezTo>
                    <a:pt x="212" y="934"/>
                    <a:pt x="227" y="931"/>
                    <a:pt x="242" y="925"/>
                  </a:cubicBezTo>
                  <a:cubicBezTo>
                    <a:pt x="497" y="837"/>
                    <a:pt x="1053" y="369"/>
                    <a:pt x="745" y="91"/>
                  </a:cubicBezTo>
                  <a:cubicBezTo>
                    <a:pt x="677" y="27"/>
                    <a:pt x="611" y="0"/>
                    <a:pt x="55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9" name="Google Shape;959;g11e770b0bd5_0_4969"/>
          <p:cNvSpPr/>
          <p:nvPr/>
        </p:nvSpPr>
        <p:spPr>
          <a:xfrm>
            <a:off x="-1334410" y="3048769"/>
            <a:ext cx="12129434" cy="2593825"/>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g11e770b0bd5_0_4969"/>
          <p:cNvSpPr txBox="1"/>
          <p:nvPr>
            <p:ph type="title"/>
          </p:nvPr>
        </p:nvSpPr>
        <p:spPr>
          <a:xfrm>
            <a:off x="2286000" y="1181336"/>
            <a:ext cx="4572000" cy="20001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3600"/>
              <a:buNone/>
              <a:defRPr sz="77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961" name="Google Shape;961;g11e770b0bd5_0_4969"/>
          <p:cNvSpPr txBox="1"/>
          <p:nvPr>
            <p:ph idx="1" type="subTitle"/>
          </p:nvPr>
        </p:nvSpPr>
        <p:spPr>
          <a:xfrm>
            <a:off x="2286000" y="3280781"/>
            <a:ext cx="4572000" cy="5385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2800"/>
              <a:buFont typeface="Arial"/>
              <a:buNone/>
              <a:defRPr b="0" i="0" sz="1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grpSp>
        <p:nvGrpSpPr>
          <p:cNvPr id="962" name="Google Shape;962;g11e770b0bd5_0_4969"/>
          <p:cNvGrpSpPr/>
          <p:nvPr/>
        </p:nvGrpSpPr>
        <p:grpSpPr>
          <a:xfrm>
            <a:off x="510124" y="2968596"/>
            <a:ext cx="1370707" cy="1873219"/>
            <a:chOff x="3100950" y="3988250"/>
            <a:chExt cx="142250" cy="194400"/>
          </a:xfrm>
        </p:grpSpPr>
        <p:sp>
          <p:nvSpPr>
            <p:cNvPr id="963" name="Google Shape;963;g11e770b0bd5_0_4969"/>
            <p:cNvSpPr/>
            <p:nvPr/>
          </p:nvSpPr>
          <p:spPr>
            <a:xfrm>
              <a:off x="3115000" y="4049325"/>
              <a:ext cx="63000" cy="129025"/>
            </a:xfrm>
            <a:custGeom>
              <a:rect b="b" l="l" r="r" t="t"/>
              <a:pathLst>
                <a:path extrusionOk="0" h="5161" w="2520">
                  <a:moveTo>
                    <a:pt x="510" y="1"/>
                  </a:moveTo>
                  <a:cubicBezTo>
                    <a:pt x="460" y="1"/>
                    <a:pt x="412" y="25"/>
                    <a:pt x="385" y="84"/>
                  </a:cubicBezTo>
                  <a:cubicBezTo>
                    <a:pt x="0" y="941"/>
                    <a:pt x="325" y="1858"/>
                    <a:pt x="834" y="2591"/>
                  </a:cubicBezTo>
                  <a:cubicBezTo>
                    <a:pt x="1100" y="2976"/>
                    <a:pt x="1479" y="3266"/>
                    <a:pt x="1721" y="3656"/>
                  </a:cubicBezTo>
                  <a:cubicBezTo>
                    <a:pt x="1976" y="4058"/>
                    <a:pt x="2112" y="4573"/>
                    <a:pt x="2035" y="5040"/>
                  </a:cubicBezTo>
                  <a:cubicBezTo>
                    <a:pt x="2031" y="5103"/>
                    <a:pt x="2085" y="5161"/>
                    <a:pt x="2137" y="5161"/>
                  </a:cubicBezTo>
                  <a:cubicBezTo>
                    <a:pt x="2163" y="5161"/>
                    <a:pt x="2188" y="5146"/>
                    <a:pt x="2206" y="5111"/>
                  </a:cubicBezTo>
                  <a:cubicBezTo>
                    <a:pt x="2520" y="4502"/>
                    <a:pt x="2177" y="3662"/>
                    <a:pt x="1774" y="3159"/>
                  </a:cubicBezTo>
                  <a:cubicBezTo>
                    <a:pt x="1443" y="2745"/>
                    <a:pt x="1088" y="2390"/>
                    <a:pt x="828" y="1911"/>
                  </a:cubicBezTo>
                  <a:cubicBezTo>
                    <a:pt x="538" y="1367"/>
                    <a:pt x="515" y="811"/>
                    <a:pt x="686" y="220"/>
                  </a:cubicBezTo>
                  <a:cubicBezTo>
                    <a:pt x="722" y="101"/>
                    <a:pt x="612" y="1"/>
                    <a:pt x="5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g11e770b0bd5_0_4969"/>
            <p:cNvSpPr/>
            <p:nvPr/>
          </p:nvSpPr>
          <p:spPr>
            <a:xfrm>
              <a:off x="3150725" y="4172200"/>
              <a:ext cx="52175" cy="10450"/>
            </a:xfrm>
            <a:custGeom>
              <a:rect b="b" l="l" r="r" t="t"/>
              <a:pathLst>
                <a:path extrusionOk="0" h="418" w="2087">
                  <a:moveTo>
                    <a:pt x="1882" y="0"/>
                  </a:moveTo>
                  <a:cubicBezTo>
                    <a:pt x="1879" y="0"/>
                    <a:pt x="1875" y="0"/>
                    <a:pt x="1871" y="1"/>
                  </a:cubicBezTo>
                  <a:cubicBezTo>
                    <a:pt x="1587" y="7"/>
                    <a:pt x="1309" y="66"/>
                    <a:pt x="1026" y="83"/>
                  </a:cubicBezTo>
                  <a:cubicBezTo>
                    <a:pt x="952" y="89"/>
                    <a:pt x="881" y="91"/>
                    <a:pt x="812" y="91"/>
                  </a:cubicBezTo>
                  <a:cubicBezTo>
                    <a:pt x="573" y="91"/>
                    <a:pt x="350" y="64"/>
                    <a:pt x="103" y="36"/>
                  </a:cubicBezTo>
                  <a:cubicBezTo>
                    <a:pt x="97" y="34"/>
                    <a:pt x="91" y="33"/>
                    <a:pt x="86" y="33"/>
                  </a:cubicBezTo>
                  <a:cubicBezTo>
                    <a:pt x="35" y="33"/>
                    <a:pt x="0" y="101"/>
                    <a:pt x="32" y="148"/>
                  </a:cubicBezTo>
                  <a:cubicBezTo>
                    <a:pt x="192" y="373"/>
                    <a:pt x="576" y="397"/>
                    <a:pt x="836" y="409"/>
                  </a:cubicBezTo>
                  <a:cubicBezTo>
                    <a:pt x="922" y="414"/>
                    <a:pt x="1010" y="417"/>
                    <a:pt x="1099" y="417"/>
                  </a:cubicBezTo>
                  <a:cubicBezTo>
                    <a:pt x="1372" y="417"/>
                    <a:pt x="1653" y="390"/>
                    <a:pt x="1907" y="332"/>
                  </a:cubicBezTo>
                  <a:cubicBezTo>
                    <a:pt x="2086" y="285"/>
                    <a:pt x="2062"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g11e770b0bd5_0_4969"/>
            <p:cNvSpPr/>
            <p:nvPr/>
          </p:nvSpPr>
          <p:spPr>
            <a:xfrm>
              <a:off x="3154325" y="4007500"/>
              <a:ext cx="28400" cy="174700"/>
            </a:xfrm>
            <a:custGeom>
              <a:rect b="b" l="l" r="r" t="t"/>
              <a:pathLst>
                <a:path extrusionOk="0" h="6988" w="1136">
                  <a:moveTo>
                    <a:pt x="208" y="0"/>
                  </a:moveTo>
                  <a:cubicBezTo>
                    <a:pt x="110" y="0"/>
                    <a:pt x="1" y="81"/>
                    <a:pt x="18" y="207"/>
                  </a:cubicBezTo>
                  <a:cubicBezTo>
                    <a:pt x="166" y="1295"/>
                    <a:pt x="426" y="2366"/>
                    <a:pt x="592" y="3448"/>
                  </a:cubicBezTo>
                  <a:cubicBezTo>
                    <a:pt x="686" y="4040"/>
                    <a:pt x="734" y="4643"/>
                    <a:pt x="728" y="5240"/>
                  </a:cubicBezTo>
                  <a:cubicBezTo>
                    <a:pt x="722" y="5808"/>
                    <a:pt x="586" y="6340"/>
                    <a:pt x="503" y="6902"/>
                  </a:cubicBezTo>
                  <a:cubicBezTo>
                    <a:pt x="496" y="6954"/>
                    <a:pt x="549" y="6987"/>
                    <a:pt x="598" y="6987"/>
                  </a:cubicBezTo>
                  <a:cubicBezTo>
                    <a:pt x="628" y="6987"/>
                    <a:pt x="655" y="6976"/>
                    <a:pt x="669" y="6949"/>
                  </a:cubicBezTo>
                  <a:cubicBezTo>
                    <a:pt x="1136" y="6009"/>
                    <a:pt x="1059" y="4773"/>
                    <a:pt x="947" y="3768"/>
                  </a:cubicBezTo>
                  <a:cubicBezTo>
                    <a:pt x="811" y="2543"/>
                    <a:pt x="515" y="1343"/>
                    <a:pt x="349" y="124"/>
                  </a:cubicBezTo>
                  <a:cubicBezTo>
                    <a:pt x="337" y="38"/>
                    <a:pt x="275" y="0"/>
                    <a:pt x="20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g11e770b0bd5_0_4969"/>
            <p:cNvSpPr/>
            <p:nvPr/>
          </p:nvSpPr>
          <p:spPr>
            <a:xfrm>
              <a:off x="3172925" y="4010550"/>
              <a:ext cx="63925" cy="164850"/>
            </a:xfrm>
            <a:custGeom>
              <a:rect b="b" l="l" r="r" t="t"/>
              <a:pathLst>
                <a:path extrusionOk="0" h="6594" w="2557">
                  <a:moveTo>
                    <a:pt x="2090" y="0"/>
                  </a:moveTo>
                  <a:cubicBezTo>
                    <a:pt x="1990" y="0"/>
                    <a:pt x="1876" y="85"/>
                    <a:pt x="1894" y="215"/>
                  </a:cubicBezTo>
                  <a:cubicBezTo>
                    <a:pt x="2042" y="1392"/>
                    <a:pt x="2202" y="2705"/>
                    <a:pt x="1362" y="3669"/>
                  </a:cubicBezTo>
                  <a:cubicBezTo>
                    <a:pt x="1013" y="4065"/>
                    <a:pt x="605" y="4379"/>
                    <a:pt x="333" y="4846"/>
                  </a:cubicBezTo>
                  <a:cubicBezTo>
                    <a:pt x="37" y="5355"/>
                    <a:pt x="78" y="5970"/>
                    <a:pt x="7" y="6532"/>
                  </a:cubicBezTo>
                  <a:cubicBezTo>
                    <a:pt x="1" y="6571"/>
                    <a:pt x="37" y="6594"/>
                    <a:pt x="73" y="6594"/>
                  </a:cubicBezTo>
                  <a:cubicBezTo>
                    <a:pt x="103" y="6594"/>
                    <a:pt x="132" y="6578"/>
                    <a:pt x="138" y="6543"/>
                  </a:cubicBezTo>
                  <a:cubicBezTo>
                    <a:pt x="303" y="5881"/>
                    <a:pt x="362" y="5207"/>
                    <a:pt x="818" y="4669"/>
                  </a:cubicBezTo>
                  <a:cubicBezTo>
                    <a:pt x="1184" y="4237"/>
                    <a:pt x="1646" y="3918"/>
                    <a:pt x="1953" y="3439"/>
                  </a:cubicBezTo>
                  <a:cubicBezTo>
                    <a:pt x="2556" y="2475"/>
                    <a:pt x="2361" y="1197"/>
                    <a:pt x="2231" y="127"/>
                  </a:cubicBezTo>
                  <a:cubicBezTo>
                    <a:pt x="2219" y="39"/>
                    <a:pt x="2158" y="0"/>
                    <a:pt x="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g11e770b0bd5_0_4969"/>
            <p:cNvSpPr/>
            <p:nvPr/>
          </p:nvSpPr>
          <p:spPr>
            <a:xfrm>
              <a:off x="3100950" y="4066825"/>
              <a:ext cx="66850" cy="112450"/>
            </a:xfrm>
            <a:custGeom>
              <a:rect b="b" l="l" r="r" t="t"/>
              <a:pathLst>
                <a:path extrusionOk="0" h="4498" w="2674">
                  <a:moveTo>
                    <a:pt x="152" y="1"/>
                  </a:moveTo>
                  <a:cubicBezTo>
                    <a:pt x="75" y="1"/>
                    <a:pt x="0" y="48"/>
                    <a:pt x="0" y="147"/>
                  </a:cubicBezTo>
                  <a:cubicBezTo>
                    <a:pt x="6" y="1057"/>
                    <a:pt x="314" y="1850"/>
                    <a:pt x="846" y="2577"/>
                  </a:cubicBezTo>
                  <a:cubicBezTo>
                    <a:pt x="1083" y="2903"/>
                    <a:pt x="1361" y="3192"/>
                    <a:pt x="1639" y="3488"/>
                  </a:cubicBezTo>
                  <a:cubicBezTo>
                    <a:pt x="1946" y="3819"/>
                    <a:pt x="2242" y="4198"/>
                    <a:pt x="2579" y="4488"/>
                  </a:cubicBezTo>
                  <a:cubicBezTo>
                    <a:pt x="2590" y="4495"/>
                    <a:pt x="2602" y="4498"/>
                    <a:pt x="2612" y="4498"/>
                  </a:cubicBezTo>
                  <a:cubicBezTo>
                    <a:pt x="2647" y="4498"/>
                    <a:pt x="2674" y="4466"/>
                    <a:pt x="2656" y="4434"/>
                  </a:cubicBezTo>
                  <a:cubicBezTo>
                    <a:pt x="2354" y="3760"/>
                    <a:pt x="1710" y="3216"/>
                    <a:pt x="1260" y="2637"/>
                  </a:cubicBezTo>
                  <a:cubicBezTo>
                    <a:pt x="686" y="1903"/>
                    <a:pt x="320" y="1093"/>
                    <a:pt x="314" y="153"/>
                  </a:cubicBezTo>
                  <a:cubicBezTo>
                    <a:pt x="314" y="53"/>
                    <a:pt x="232" y="1"/>
                    <a:pt x="1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g11e770b0bd5_0_4969"/>
            <p:cNvSpPr/>
            <p:nvPr/>
          </p:nvSpPr>
          <p:spPr>
            <a:xfrm>
              <a:off x="3162300" y="3988250"/>
              <a:ext cx="34625" cy="185875"/>
            </a:xfrm>
            <a:custGeom>
              <a:rect b="b" l="l" r="r" t="t"/>
              <a:pathLst>
                <a:path extrusionOk="0" h="7435" w="1385">
                  <a:moveTo>
                    <a:pt x="680" y="1"/>
                  </a:moveTo>
                  <a:cubicBezTo>
                    <a:pt x="571" y="1"/>
                    <a:pt x="459" y="86"/>
                    <a:pt x="497" y="220"/>
                  </a:cubicBezTo>
                  <a:cubicBezTo>
                    <a:pt x="817" y="1450"/>
                    <a:pt x="1018" y="2704"/>
                    <a:pt x="722" y="3958"/>
                  </a:cubicBezTo>
                  <a:cubicBezTo>
                    <a:pt x="456" y="5064"/>
                    <a:pt x="1" y="6247"/>
                    <a:pt x="308" y="7394"/>
                  </a:cubicBezTo>
                  <a:cubicBezTo>
                    <a:pt x="311" y="7421"/>
                    <a:pt x="332" y="7434"/>
                    <a:pt x="354" y="7434"/>
                  </a:cubicBezTo>
                  <a:cubicBezTo>
                    <a:pt x="381" y="7434"/>
                    <a:pt x="409" y="7415"/>
                    <a:pt x="409" y="7376"/>
                  </a:cubicBezTo>
                  <a:cubicBezTo>
                    <a:pt x="379" y="6738"/>
                    <a:pt x="444" y="6146"/>
                    <a:pt x="610" y="5525"/>
                  </a:cubicBezTo>
                  <a:cubicBezTo>
                    <a:pt x="770" y="4904"/>
                    <a:pt x="988" y="4301"/>
                    <a:pt x="1124" y="3674"/>
                  </a:cubicBezTo>
                  <a:cubicBezTo>
                    <a:pt x="1385" y="2521"/>
                    <a:pt x="1136" y="1255"/>
                    <a:pt x="852" y="132"/>
                  </a:cubicBezTo>
                  <a:cubicBezTo>
                    <a:pt x="828" y="41"/>
                    <a:pt x="755" y="1"/>
                    <a:pt x="68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g11e770b0bd5_0_4969"/>
            <p:cNvSpPr/>
            <p:nvPr/>
          </p:nvSpPr>
          <p:spPr>
            <a:xfrm>
              <a:off x="3171300" y="4024675"/>
              <a:ext cx="46925" cy="149275"/>
            </a:xfrm>
            <a:custGeom>
              <a:rect b="b" l="l" r="r" t="t"/>
              <a:pathLst>
                <a:path extrusionOk="0" h="5971" w="1877">
                  <a:moveTo>
                    <a:pt x="1572" y="1"/>
                  </a:moveTo>
                  <a:cubicBezTo>
                    <a:pt x="1498" y="1"/>
                    <a:pt x="1416" y="57"/>
                    <a:pt x="1403" y="147"/>
                  </a:cubicBezTo>
                  <a:cubicBezTo>
                    <a:pt x="1338" y="668"/>
                    <a:pt x="1445" y="1206"/>
                    <a:pt x="1486" y="1720"/>
                  </a:cubicBezTo>
                  <a:cubicBezTo>
                    <a:pt x="1521" y="2294"/>
                    <a:pt x="1468" y="2856"/>
                    <a:pt x="1320" y="3406"/>
                  </a:cubicBezTo>
                  <a:cubicBezTo>
                    <a:pt x="1202" y="3843"/>
                    <a:pt x="1072" y="4287"/>
                    <a:pt x="883" y="4701"/>
                  </a:cubicBezTo>
                  <a:cubicBezTo>
                    <a:pt x="688" y="5150"/>
                    <a:pt x="392" y="5494"/>
                    <a:pt x="49" y="5842"/>
                  </a:cubicBezTo>
                  <a:cubicBezTo>
                    <a:pt x="1" y="5880"/>
                    <a:pt x="39" y="5970"/>
                    <a:pt x="104" y="5970"/>
                  </a:cubicBezTo>
                  <a:cubicBezTo>
                    <a:pt x="111" y="5970"/>
                    <a:pt x="118" y="5969"/>
                    <a:pt x="126" y="5967"/>
                  </a:cubicBezTo>
                  <a:cubicBezTo>
                    <a:pt x="1019" y="5701"/>
                    <a:pt x="1379" y="4482"/>
                    <a:pt x="1616" y="3690"/>
                  </a:cubicBezTo>
                  <a:cubicBezTo>
                    <a:pt x="1788" y="3110"/>
                    <a:pt x="1876" y="2536"/>
                    <a:pt x="1870" y="1939"/>
                  </a:cubicBezTo>
                  <a:cubicBezTo>
                    <a:pt x="1853" y="1348"/>
                    <a:pt x="1823" y="685"/>
                    <a:pt x="1699" y="112"/>
                  </a:cubicBezTo>
                  <a:cubicBezTo>
                    <a:pt x="1683" y="34"/>
                    <a:pt x="1630" y="1"/>
                    <a:pt x="15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g11e770b0bd5_0_4969"/>
            <p:cNvSpPr/>
            <p:nvPr/>
          </p:nvSpPr>
          <p:spPr>
            <a:xfrm>
              <a:off x="3115600" y="4004750"/>
              <a:ext cx="58200" cy="163025"/>
            </a:xfrm>
            <a:custGeom>
              <a:rect b="b" l="l" r="r" t="t"/>
              <a:pathLst>
                <a:path extrusionOk="0" h="6521" w="2328">
                  <a:moveTo>
                    <a:pt x="298" y="0"/>
                  </a:moveTo>
                  <a:cubicBezTo>
                    <a:pt x="148" y="0"/>
                    <a:pt x="1" y="150"/>
                    <a:pt x="94" y="317"/>
                  </a:cubicBezTo>
                  <a:cubicBezTo>
                    <a:pt x="1212" y="2151"/>
                    <a:pt x="1792" y="4392"/>
                    <a:pt x="2200" y="6480"/>
                  </a:cubicBezTo>
                  <a:cubicBezTo>
                    <a:pt x="2208" y="6507"/>
                    <a:pt x="2236" y="6520"/>
                    <a:pt x="2263" y="6520"/>
                  </a:cubicBezTo>
                  <a:cubicBezTo>
                    <a:pt x="2295" y="6520"/>
                    <a:pt x="2327" y="6501"/>
                    <a:pt x="2324" y="6462"/>
                  </a:cubicBezTo>
                  <a:cubicBezTo>
                    <a:pt x="2164" y="4262"/>
                    <a:pt x="1632" y="2003"/>
                    <a:pt x="479" y="104"/>
                  </a:cubicBezTo>
                  <a:cubicBezTo>
                    <a:pt x="433" y="31"/>
                    <a:pt x="365" y="0"/>
                    <a:pt x="29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g11e770b0bd5_0_4969"/>
            <p:cNvSpPr/>
            <p:nvPr/>
          </p:nvSpPr>
          <p:spPr>
            <a:xfrm>
              <a:off x="3177175" y="4080950"/>
              <a:ext cx="66025" cy="96350"/>
            </a:xfrm>
            <a:custGeom>
              <a:rect b="b" l="l" r="r" t="t"/>
              <a:pathLst>
                <a:path extrusionOk="0" h="3854" w="2641">
                  <a:moveTo>
                    <a:pt x="2488" y="0"/>
                  </a:moveTo>
                  <a:cubicBezTo>
                    <a:pt x="2432" y="0"/>
                    <a:pt x="2377" y="31"/>
                    <a:pt x="2357" y="102"/>
                  </a:cubicBezTo>
                  <a:cubicBezTo>
                    <a:pt x="2150" y="912"/>
                    <a:pt x="2032" y="1711"/>
                    <a:pt x="1434" y="2355"/>
                  </a:cubicBezTo>
                  <a:cubicBezTo>
                    <a:pt x="973" y="2840"/>
                    <a:pt x="311" y="3077"/>
                    <a:pt x="27" y="3727"/>
                  </a:cubicBezTo>
                  <a:cubicBezTo>
                    <a:pt x="0" y="3789"/>
                    <a:pt x="72" y="3854"/>
                    <a:pt x="135" y="3854"/>
                  </a:cubicBezTo>
                  <a:cubicBezTo>
                    <a:pt x="157" y="3854"/>
                    <a:pt x="177" y="3846"/>
                    <a:pt x="192" y="3828"/>
                  </a:cubicBezTo>
                  <a:cubicBezTo>
                    <a:pt x="671" y="3254"/>
                    <a:pt x="1387" y="2959"/>
                    <a:pt x="1848" y="2385"/>
                  </a:cubicBezTo>
                  <a:cubicBezTo>
                    <a:pt x="2327" y="1770"/>
                    <a:pt x="2623" y="930"/>
                    <a:pt x="2641" y="144"/>
                  </a:cubicBezTo>
                  <a:cubicBezTo>
                    <a:pt x="2641" y="56"/>
                    <a:pt x="2563" y="0"/>
                    <a:pt x="248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72" name="Shape 972"/>
        <p:cNvGrpSpPr/>
        <p:nvPr/>
      </p:nvGrpSpPr>
      <p:grpSpPr>
        <a:xfrm>
          <a:off x="0" y="0"/>
          <a:ext cx="0" cy="0"/>
          <a:chOff x="0" y="0"/>
          <a:chExt cx="0" cy="0"/>
        </a:xfrm>
      </p:grpSpPr>
      <p:sp>
        <p:nvSpPr>
          <p:cNvPr id="973" name="Google Shape;973;g11e770b0bd5_0_5009"/>
          <p:cNvSpPr/>
          <p:nvPr/>
        </p:nvSpPr>
        <p:spPr>
          <a:xfrm flipH="1">
            <a:off x="-232500" y="-65075"/>
            <a:ext cx="9595545" cy="5380008"/>
          </a:xfrm>
          <a:custGeom>
            <a:rect b="b" l="l" r="r" t="t"/>
            <a:pathLst>
              <a:path extrusionOk="0" h="29938" w="53228">
                <a:moveTo>
                  <a:pt x="32339" y="0"/>
                </a:moveTo>
                <a:cubicBezTo>
                  <a:pt x="30766" y="1792"/>
                  <a:pt x="29204" y="3608"/>
                  <a:pt x="27649" y="5418"/>
                </a:cubicBezTo>
                <a:cubicBezTo>
                  <a:pt x="23326" y="10445"/>
                  <a:pt x="18624" y="14389"/>
                  <a:pt x="13490" y="17157"/>
                </a:cubicBezTo>
                <a:cubicBezTo>
                  <a:pt x="9114" y="19529"/>
                  <a:pt x="4613" y="21167"/>
                  <a:pt x="0" y="22019"/>
                </a:cubicBezTo>
                <a:lnTo>
                  <a:pt x="0" y="29938"/>
                </a:lnTo>
                <a:lnTo>
                  <a:pt x="53227" y="29938"/>
                </a:lnTo>
                <a:lnTo>
                  <a:pt x="5322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g11e770b0bd5_0_5009"/>
          <p:cNvSpPr txBox="1"/>
          <p:nvPr>
            <p:ph type="title"/>
          </p:nvPr>
        </p:nvSpPr>
        <p:spPr>
          <a:xfrm>
            <a:off x="4572000" y="1904963"/>
            <a:ext cx="3163800" cy="721500"/>
          </a:xfrm>
          <a:prstGeom prst="rect">
            <a:avLst/>
          </a:prstGeom>
          <a:noFill/>
          <a:ln>
            <a:noFill/>
          </a:ln>
        </p:spPr>
        <p:txBody>
          <a:bodyPr anchorCtr="0" anchor="b" bIns="0" lIns="0" spcFirstLastPara="1" rIns="0" wrap="square" tIns="0">
            <a:normAutofit/>
          </a:bodyPr>
          <a:lstStyle>
            <a:lvl1pPr lvl="0" rtl="0" algn="l">
              <a:lnSpc>
                <a:spcPct val="100000"/>
              </a:lnSpc>
              <a:spcBef>
                <a:spcPts val="0"/>
              </a:spcBef>
              <a:spcAft>
                <a:spcPts val="0"/>
              </a:spcAft>
              <a:buSzPts val="4200"/>
              <a:buNone/>
              <a:defRPr sz="5400">
                <a:solidFill>
                  <a:schemeClr val="lt1"/>
                </a:solidFill>
              </a:defRPr>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975" name="Google Shape;975;g11e770b0bd5_0_5009"/>
          <p:cNvSpPr txBox="1"/>
          <p:nvPr>
            <p:ph idx="1" type="subTitle"/>
          </p:nvPr>
        </p:nvSpPr>
        <p:spPr>
          <a:xfrm>
            <a:off x="4572000" y="2714138"/>
            <a:ext cx="3162300" cy="524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2100"/>
              <a:buFont typeface="Arial"/>
              <a:buNone/>
              <a:defRPr b="0" i="0" sz="16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100"/>
              <a:buFont typeface="Arial"/>
              <a:buNone/>
              <a:defRPr b="0" i="0" sz="2100" u="none" cap="none" strike="noStrike">
                <a:solidFill>
                  <a:srgbClr val="000000"/>
                </a:solidFill>
                <a:latin typeface="Arial"/>
                <a:ea typeface="Arial"/>
                <a:cs typeface="Arial"/>
                <a:sym typeface="Arial"/>
              </a:defRPr>
            </a:lvl9pPr>
          </a:lstStyle>
          <a:p/>
        </p:txBody>
      </p:sp>
      <p:sp>
        <p:nvSpPr>
          <p:cNvPr id="976" name="Google Shape;976;g11e770b0bd5_0_5009"/>
          <p:cNvSpPr txBox="1"/>
          <p:nvPr>
            <p:ph idx="2" type="title"/>
          </p:nvPr>
        </p:nvSpPr>
        <p:spPr>
          <a:xfrm>
            <a:off x="3459788" y="2938810"/>
            <a:ext cx="3672900" cy="1963500"/>
          </a:xfrm>
          <a:prstGeom prst="rect">
            <a:avLst/>
          </a:prstGeom>
          <a:noFill/>
          <a:ln>
            <a:noFill/>
          </a:ln>
        </p:spPr>
        <p:txBody>
          <a:bodyPr anchorCtr="0" anchor="ctr" bIns="0" lIns="0" spcFirstLastPara="1" rIns="0" wrap="square" tIns="0">
            <a:normAutofit/>
          </a:bodyPr>
          <a:lstStyle>
            <a:lvl1pPr lvl="0" rtl="0" algn="ctr">
              <a:lnSpc>
                <a:spcPct val="100000"/>
              </a:lnSpc>
              <a:spcBef>
                <a:spcPts val="0"/>
              </a:spcBef>
              <a:spcAft>
                <a:spcPts val="0"/>
              </a:spcAft>
              <a:buSzPts val="12000"/>
              <a:buNone/>
              <a:defRPr sz="9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77" name="Shape 977"/>
        <p:cNvGrpSpPr/>
        <p:nvPr/>
      </p:nvGrpSpPr>
      <p:grpSpPr>
        <a:xfrm>
          <a:off x="0" y="0"/>
          <a:ext cx="0" cy="0"/>
          <a:chOff x="0" y="0"/>
          <a:chExt cx="0" cy="0"/>
        </a:xfrm>
      </p:grpSpPr>
      <p:sp>
        <p:nvSpPr>
          <p:cNvPr id="978" name="Google Shape;978;g11e770b0bd5_0_5014"/>
          <p:cNvSpPr txBox="1"/>
          <p:nvPr>
            <p:ph type="title"/>
          </p:nvPr>
        </p:nvSpPr>
        <p:spPr>
          <a:xfrm>
            <a:off x="713225" y="3090675"/>
            <a:ext cx="4662000" cy="17037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Clr>
                <a:schemeClr val="accent1"/>
              </a:buClr>
              <a:buSzPts val="3600"/>
              <a:buFont typeface="Anton"/>
              <a:buNone/>
              <a:defRPr sz="3600">
                <a:solidFill>
                  <a:schemeClr val="accent1"/>
                </a:solidFill>
              </a:defRPr>
            </a:lvl1pPr>
            <a:lvl2pPr lvl="1" rtl="0" algn="l">
              <a:lnSpc>
                <a:spcPct val="100000"/>
              </a:lnSpc>
              <a:spcBef>
                <a:spcPts val="0"/>
              </a:spcBef>
              <a:spcAft>
                <a:spcPts val="0"/>
              </a:spcAft>
              <a:buClr>
                <a:schemeClr val="dk1"/>
              </a:buClr>
              <a:buSzPts val="2800"/>
              <a:buNone/>
              <a:defRPr sz="2800">
                <a:solidFill>
                  <a:schemeClr val="dk1"/>
                </a:solidFill>
              </a:defRPr>
            </a:lvl2pPr>
            <a:lvl3pPr lvl="2" rtl="0" algn="l">
              <a:lnSpc>
                <a:spcPct val="100000"/>
              </a:lnSpc>
              <a:spcBef>
                <a:spcPts val="0"/>
              </a:spcBef>
              <a:spcAft>
                <a:spcPts val="0"/>
              </a:spcAft>
              <a:buClr>
                <a:schemeClr val="dk1"/>
              </a:buClr>
              <a:buSzPts val="2800"/>
              <a:buNone/>
              <a:defRPr sz="2800">
                <a:solidFill>
                  <a:schemeClr val="dk1"/>
                </a:solidFill>
              </a:defRPr>
            </a:lvl3pPr>
            <a:lvl4pPr lvl="3" rtl="0" algn="l">
              <a:lnSpc>
                <a:spcPct val="100000"/>
              </a:lnSpc>
              <a:spcBef>
                <a:spcPts val="0"/>
              </a:spcBef>
              <a:spcAft>
                <a:spcPts val="0"/>
              </a:spcAft>
              <a:buClr>
                <a:schemeClr val="dk1"/>
              </a:buClr>
              <a:buSzPts val="2800"/>
              <a:buNone/>
              <a:defRPr sz="2800">
                <a:solidFill>
                  <a:schemeClr val="dk1"/>
                </a:solidFill>
              </a:defRPr>
            </a:lvl4pPr>
            <a:lvl5pPr lvl="4" rtl="0" algn="l">
              <a:lnSpc>
                <a:spcPct val="100000"/>
              </a:lnSpc>
              <a:spcBef>
                <a:spcPts val="0"/>
              </a:spcBef>
              <a:spcAft>
                <a:spcPts val="0"/>
              </a:spcAft>
              <a:buClr>
                <a:schemeClr val="dk1"/>
              </a:buClr>
              <a:buSzPts val="2800"/>
              <a:buNone/>
              <a:defRPr sz="2800">
                <a:solidFill>
                  <a:schemeClr val="dk1"/>
                </a:solidFill>
              </a:defRPr>
            </a:lvl5pPr>
            <a:lvl6pPr lvl="5" rtl="0" algn="l">
              <a:lnSpc>
                <a:spcPct val="100000"/>
              </a:lnSpc>
              <a:spcBef>
                <a:spcPts val="0"/>
              </a:spcBef>
              <a:spcAft>
                <a:spcPts val="0"/>
              </a:spcAft>
              <a:buClr>
                <a:schemeClr val="dk1"/>
              </a:buClr>
              <a:buSzPts val="2800"/>
              <a:buNone/>
              <a:defRPr sz="2800">
                <a:solidFill>
                  <a:schemeClr val="dk1"/>
                </a:solidFill>
              </a:defRPr>
            </a:lvl6pPr>
            <a:lvl7pPr lvl="6" rtl="0" algn="l">
              <a:lnSpc>
                <a:spcPct val="100000"/>
              </a:lnSpc>
              <a:spcBef>
                <a:spcPts val="0"/>
              </a:spcBef>
              <a:spcAft>
                <a:spcPts val="0"/>
              </a:spcAft>
              <a:buClr>
                <a:schemeClr val="dk1"/>
              </a:buClr>
              <a:buSzPts val="2800"/>
              <a:buNone/>
              <a:defRPr sz="2800">
                <a:solidFill>
                  <a:schemeClr val="dk1"/>
                </a:solidFill>
              </a:defRPr>
            </a:lvl7pPr>
            <a:lvl8pPr lvl="7" rtl="0" algn="l">
              <a:lnSpc>
                <a:spcPct val="100000"/>
              </a:lnSpc>
              <a:spcBef>
                <a:spcPts val="0"/>
              </a:spcBef>
              <a:spcAft>
                <a:spcPts val="0"/>
              </a:spcAft>
              <a:buClr>
                <a:schemeClr val="dk1"/>
              </a:buClr>
              <a:buSzPts val="2800"/>
              <a:buNone/>
              <a:defRPr sz="2800">
                <a:solidFill>
                  <a:schemeClr val="dk1"/>
                </a:solidFill>
              </a:defRPr>
            </a:lvl8pPr>
            <a:lvl9pPr lvl="8" rtl="0" algn="l">
              <a:lnSpc>
                <a:spcPct val="100000"/>
              </a:lnSpc>
              <a:spcBef>
                <a:spcPts val="0"/>
              </a:spcBef>
              <a:spcAft>
                <a:spcPts val="0"/>
              </a:spcAft>
              <a:buClr>
                <a:schemeClr val="dk1"/>
              </a:buClr>
              <a:buSzPts val="2800"/>
              <a:buNone/>
              <a:defRPr sz="2800">
                <a:solidFill>
                  <a:schemeClr val="dk1"/>
                </a:solidFill>
              </a:defRPr>
            </a:lvl9pPr>
          </a:lstStyle>
          <a:p/>
        </p:txBody>
      </p:sp>
      <p:sp>
        <p:nvSpPr>
          <p:cNvPr id="979" name="Google Shape;979;g11e770b0bd5_0_5014"/>
          <p:cNvSpPr/>
          <p:nvPr/>
        </p:nvSpPr>
        <p:spPr>
          <a:xfrm>
            <a:off x="-85725" y="2566343"/>
            <a:ext cx="9429739" cy="2843870"/>
          </a:xfrm>
          <a:custGeom>
            <a:rect b="b" l="l" r="r" t="t"/>
            <a:pathLst>
              <a:path extrusionOk="0" h="15476" w="53228">
                <a:moveTo>
                  <a:pt x="11548" y="0"/>
                </a:moveTo>
                <a:cubicBezTo>
                  <a:pt x="11453" y="0"/>
                  <a:pt x="11358" y="2"/>
                  <a:pt x="11266" y="5"/>
                </a:cubicBezTo>
                <a:cubicBezTo>
                  <a:pt x="11142" y="8"/>
                  <a:pt x="11016" y="9"/>
                  <a:pt x="10891" y="9"/>
                </a:cubicBezTo>
                <a:cubicBezTo>
                  <a:pt x="10758" y="9"/>
                  <a:pt x="10625" y="8"/>
                  <a:pt x="10492" y="8"/>
                </a:cubicBezTo>
                <a:cubicBezTo>
                  <a:pt x="10328" y="8"/>
                  <a:pt x="10164" y="10"/>
                  <a:pt x="10001" y="16"/>
                </a:cubicBezTo>
                <a:cubicBezTo>
                  <a:pt x="9847" y="22"/>
                  <a:pt x="9699" y="28"/>
                  <a:pt x="9551" y="52"/>
                </a:cubicBezTo>
                <a:cubicBezTo>
                  <a:pt x="8250" y="170"/>
                  <a:pt x="6943" y="235"/>
                  <a:pt x="5654" y="507"/>
                </a:cubicBezTo>
                <a:cubicBezTo>
                  <a:pt x="5051" y="626"/>
                  <a:pt x="4430" y="697"/>
                  <a:pt x="3826" y="850"/>
                </a:cubicBezTo>
                <a:cubicBezTo>
                  <a:pt x="2815" y="1093"/>
                  <a:pt x="1816" y="1383"/>
                  <a:pt x="822" y="1678"/>
                </a:cubicBezTo>
                <a:cubicBezTo>
                  <a:pt x="544" y="1755"/>
                  <a:pt x="272" y="1850"/>
                  <a:pt x="0" y="1944"/>
                </a:cubicBezTo>
                <a:lnTo>
                  <a:pt x="0" y="15476"/>
                </a:lnTo>
                <a:lnTo>
                  <a:pt x="53227" y="15476"/>
                </a:lnTo>
                <a:lnTo>
                  <a:pt x="53227" y="7084"/>
                </a:lnTo>
                <a:cubicBezTo>
                  <a:pt x="52996" y="7125"/>
                  <a:pt x="52772" y="7173"/>
                  <a:pt x="52535" y="7208"/>
                </a:cubicBezTo>
                <a:cubicBezTo>
                  <a:pt x="51654" y="7362"/>
                  <a:pt x="50761" y="7480"/>
                  <a:pt x="49862" y="7551"/>
                </a:cubicBezTo>
                <a:cubicBezTo>
                  <a:pt x="49738" y="7557"/>
                  <a:pt x="49608" y="7563"/>
                  <a:pt x="49478" y="7569"/>
                </a:cubicBezTo>
                <a:cubicBezTo>
                  <a:pt x="48821" y="7598"/>
                  <a:pt x="48159" y="7581"/>
                  <a:pt x="47496" y="7592"/>
                </a:cubicBezTo>
                <a:cubicBezTo>
                  <a:pt x="47408" y="7594"/>
                  <a:pt x="47319" y="7595"/>
                  <a:pt x="47231" y="7595"/>
                </a:cubicBezTo>
                <a:cubicBezTo>
                  <a:pt x="46344" y="7595"/>
                  <a:pt x="45457" y="7516"/>
                  <a:pt x="44581" y="7403"/>
                </a:cubicBezTo>
                <a:cubicBezTo>
                  <a:pt x="43492" y="7232"/>
                  <a:pt x="42398" y="7090"/>
                  <a:pt x="41310" y="6877"/>
                </a:cubicBezTo>
                <a:cubicBezTo>
                  <a:pt x="39317" y="6469"/>
                  <a:pt x="37336" y="5901"/>
                  <a:pt x="35366" y="5256"/>
                </a:cubicBezTo>
                <a:cubicBezTo>
                  <a:pt x="32741" y="4399"/>
                  <a:pt x="30127" y="3512"/>
                  <a:pt x="27501" y="2654"/>
                </a:cubicBezTo>
                <a:cubicBezTo>
                  <a:pt x="24378" y="1619"/>
                  <a:pt x="21226" y="833"/>
                  <a:pt x="18038" y="401"/>
                </a:cubicBezTo>
                <a:cubicBezTo>
                  <a:pt x="16920" y="259"/>
                  <a:pt x="15814" y="147"/>
                  <a:pt x="14697" y="58"/>
                </a:cubicBezTo>
                <a:cubicBezTo>
                  <a:pt x="13744" y="5"/>
                  <a:pt x="12780" y="22"/>
                  <a:pt x="11834" y="5"/>
                </a:cubicBezTo>
                <a:cubicBezTo>
                  <a:pt x="11740" y="2"/>
                  <a:pt x="11643" y="0"/>
                  <a:pt x="1154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g11e770b0bd5_0_5014"/>
          <p:cNvSpPr/>
          <p:nvPr/>
        </p:nvSpPr>
        <p:spPr>
          <a:xfrm>
            <a:off x="-85725" y="2565975"/>
            <a:ext cx="9429739" cy="2844237"/>
          </a:xfrm>
          <a:custGeom>
            <a:rect b="b" l="l" r="r" t="t"/>
            <a:pathLst>
              <a:path extrusionOk="0" h="15478" w="53228">
                <a:moveTo>
                  <a:pt x="8972" y="1"/>
                </a:moveTo>
                <a:cubicBezTo>
                  <a:pt x="8818" y="1"/>
                  <a:pt x="8670" y="12"/>
                  <a:pt x="8522" y="18"/>
                </a:cubicBezTo>
                <a:cubicBezTo>
                  <a:pt x="7215" y="83"/>
                  <a:pt x="5908" y="101"/>
                  <a:pt x="4613" y="308"/>
                </a:cubicBezTo>
                <a:cubicBezTo>
                  <a:pt x="3998" y="397"/>
                  <a:pt x="3377" y="438"/>
                  <a:pt x="2774" y="574"/>
                </a:cubicBezTo>
                <a:cubicBezTo>
                  <a:pt x="1839" y="758"/>
                  <a:pt x="917" y="976"/>
                  <a:pt x="0" y="1207"/>
                </a:cubicBezTo>
                <a:lnTo>
                  <a:pt x="0" y="15478"/>
                </a:lnTo>
                <a:lnTo>
                  <a:pt x="53227" y="15478"/>
                </a:lnTo>
                <a:lnTo>
                  <a:pt x="53227" y="8647"/>
                </a:lnTo>
                <a:cubicBezTo>
                  <a:pt x="52547" y="8783"/>
                  <a:pt x="51861" y="8896"/>
                  <a:pt x="51163" y="8984"/>
                </a:cubicBezTo>
                <a:cubicBezTo>
                  <a:pt x="50276" y="9103"/>
                  <a:pt x="49383" y="9185"/>
                  <a:pt x="48484" y="9209"/>
                </a:cubicBezTo>
                <a:cubicBezTo>
                  <a:pt x="48354" y="9215"/>
                  <a:pt x="48224" y="9215"/>
                  <a:pt x="48100" y="9215"/>
                </a:cubicBezTo>
                <a:cubicBezTo>
                  <a:pt x="47437" y="9215"/>
                  <a:pt x="46775" y="9162"/>
                  <a:pt x="46118" y="9156"/>
                </a:cubicBezTo>
                <a:cubicBezTo>
                  <a:pt x="45143" y="9132"/>
                  <a:pt x="44173" y="9008"/>
                  <a:pt x="43203" y="8836"/>
                </a:cubicBezTo>
                <a:cubicBezTo>
                  <a:pt x="42126" y="8623"/>
                  <a:pt x="41038" y="8440"/>
                  <a:pt x="39956" y="8174"/>
                </a:cubicBezTo>
                <a:cubicBezTo>
                  <a:pt x="37981" y="7683"/>
                  <a:pt x="36023" y="7033"/>
                  <a:pt x="34089" y="6299"/>
                </a:cubicBezTo>
                <a:cubicBezTo>
                  <a:pt x="31499" y="5335"/>
                  <a:pt x="28926" y="4342"/>
                  <a:pt x="26342" y="3372"/>
                </a:cubicBezTo>
                <a:cubicBezTo>
                  <a:pt x="23266" y="2207"/>
                  <a:pt x="20144" y="1296"/>
                  <a:pt x="16980" y="728"/>
                </a:cubicBezTo>
                <a:cubicBezTo>
                  <a:pt x="15874" y="545"/>
                  <a:pt x="14762" y="379"/>
                  <a:pt x="13662" y="249"/>
                </a:cubicBezTo>
                <a:cubicBezTo>
                  <a:pt x="12710" y="160"/>
                  <a:pt x="11751" y="131"/>
                  <a:pt x="10805" y="78"/>
                </a:cubicBezTo>
                <a:cubicBezTo>
                  <a:pt x="10616" y="60"/>
                  <a:pt x="10421" y="48"/>
                  <a:pt x="10237" y="48"/>
                </a:cubicBezTo>
                <a:cubicBezTo>
                  <a:pt x="9818" y="30"/>
                  <a:pt x="9398" y="1"/>
                  <a:pt x="89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81" name="Shape 981"/>
        <p:cNvGrpSpPr/>
        <p:nvPr/>
      </p:nvGrpSpPr>
      <p:grpSpPr>
        <a:xfrm>
          <a:off x="0" y="0"/>
          <a:ext cx="0" cy="0"/>
          <a:chOff x="0" y="0"/>
          <a:chExt cx="0" cy="0"/>
        </a:xfrm>
      </p:grpSpPr>
      <p:sp>
        <p:nvSpPr>
          <p:cNvPr id="982" name="Google Shape;982;g11e770b0bd5_0_5018"/>
          <p:cNvSpPr/>
          <p:nvPr/>
        </p:nvSpPr>
        <p:spPr>
          <a:xfrm>
            <a:off x="-1555750" y="3450275"/>
            <a:ext cx="1344938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g11e770b0bd5_0_5018"/>
          <p:cNvSpPr txBox="1"/>
          <p:nvPr>
            <p:ph hasCustomPrompt="1" type="title"/>
          </p:nvPr>
        </p:nvSpPr>
        <p:spPr>
          <a:xfrm>
            <a:off x="713250" y="1764175"/>
            <a:ext cx="7717500" cy="10971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sz="7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984" name="Google Shape;984;g11e770b0bd5_0_5018"/>
          <p:cNvSpPr txBox="1"/>
          <p:nvPr>
            <p:ph idx="1" type="subTitle"/>
          </p:nvPr>
        </p:nvSpPr>
        <p:spPr>
          <a:xfrm>
            <a:off x="713250" y="3054096"/>
            <a:ext cx="7717500" cy="303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2800"/>
              <a:buFont typeface="Arial"/>
              <a:buNone/>
              <a:defRPr b="0" i="0" sz="1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grpSp>
        <p:nvGrpSpPr>
          <p:cNvPr id="985" name="Google Shape;985;g11e770b0bd5_0_5018"/>
          <p:cNvGrpSpPr/>
          <p:nvPr/>
        </p:nvGrpSpPr>
        <p:grpSpPr>
          <a:xfrm>
            <a:off x="2269769" y="3478613"/>
            <a:ext cx="4604462" cy="1377211"/>
            <a:chOff x="-981900" y="423788"/>
            <a:chExt cx="4604462" cy="1377211"/>
          </a:xfrm>
        </p:grpSpPr>
        <p:sp>
          <p:nvSpPr>
            <p:cNvPr id="986" name="Google Shape;986;g11e770b0bd5_0_5018"/>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g11e770b0bd5_0_5018"/>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g11e770b0bd5_0_5018"/>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g11e770b0bd5_0_5018"/>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g11e770b0bd5_0_5018"/>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g11e770b0bd5_0_5018"/>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g11e770b0bd5_0_5018"/>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g11e770b0bd5_0_5018"/>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g11e770b0bd5_0_5018"/>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g11e770b0bd5_0_5018"/>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g11e770b0bd5_0_5018"/>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g11e770b0bd5_0_5018"/>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g11e770b0bd5_0_5018"/>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g11e770b0bd5_0_5018"/>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g11e770b0bd5_0_5018"/>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g11e770b0bd5_0_5018"/>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g11e770b0bd5_0_5018"/>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21">
    <p:spTree>
      <p:nvGrpSpPr>
        <p:cNvPr id="1003" name="Shape 1003"/>
        <p:cNvGrpSpPr/>
        <p:nvPr/>
      </p:nvGrpSpPr>
      <p:grpSpPr>
        <a:xfrm>
          <a:off x="0" y="0"/>
          <a:ext cx="0" cy="0"/>
          <a:chOff x="0" y="0"/>
          <a:chExt cx="0" cy="0"/>
        </a:xfrm>
      </p:grpSpPr>
      <p:sp>
        <p:nvSpPr>
          <p:cNvPr id="1004" name="Google Shape;1004;g11e770b0bd5_0_5040"/>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005" name="Google Shape;1005;g11e770b0bd5_0_5040"/>
          <p:cNvSpPr/>
          <p:nvPr/>
        </p:nvSpPr>
        <p:spPr>
          <a:xfrm>
            <a:off x="129850" y="373930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06" name="Google Shape;1006;g11e770b0bd5_0_5040"/>
          <p:cNvGrpSpPr/>
          <p:nvPr/>
        </p:nvGrpSpPr>
        <p:grpSpPr>
          <a:xfrm rot="-1379063">
            <a:off x="8541194" y="3054736"/>
            <a:ext cx="2064577" cy="1826693"/>
            <a:chOff x="3451950" y="4252825"/>
            <a:chExt cx="218275" cy="193125"/>
          </a:xfrm>
        </p:grpSpPr>
        <p:sp>
          <p:nvSpPr>
            <p:cNvPr id="1007" name="Google Shape;1007;g11e770b0bd5_0_5040"/>
            <p:cNvSpPr/>
            <p:nvPr/>
          </p:nvSpPr>
          <p:spPr>
            <a:xfrm>
              <a:off x="3478875" y="4311300"/>
              <a:ext cx="81175" cy="123700"/>
            </a:xfrm>
            <a:custGeom>
              <a:rect b="b" l="l" r="r" t="t"/>
              <a:pathLst>
                <a:path extrusionOk="0" h="4948" w="3247">
                  <a:moveTo>
                    <a:pt x="121" y="1"/>
                  </a:moveTo>
                  <a:cubicBezTo>
                    <a:pt x="56" y="1"/>
                    <a:pt x="1" y="68"/>
                    <a:pt x="18" y="144"/>
                  </a:cubicBezTo>
                  <a:cubicBezTo>
                    <a:pt x="83" y="516"/>
                    <a:pt x="367" y="800"/>
                    <a:pt x="609" y="1078"/>
                  </a:cubicBezTo>
                  <a:cubicBezTo>
                    <a:pt x="922" y="1433"/>
                    <a:pt x="1224" y="1788"/>
                    <a:pt x="1514" y="2160"/>
                  </a:cubicBezTo>
                  <a:cubicBezTo>
                    <a:pt x="1798" y="2521"/>
                    <a:pt x="2058" y="2906"/>
                    <a:pt x="2283" y="3314"/>
                  </a:cubicBezTo>
                  <a:cubicBezTo>
                    <a:pt x="2407" y="3538"/>
                    <a:pt x="2496" y="3787"/>
                    <a:pt x="2561" y="4035"/>
                  </a:cubicBezTo>
                  <a:cubicBezTo>
                    <a:pt x="2626" y="4284"/>
                    <a:pt x="2578" y="4508"/>
                    <a:pt x="2567" y="4751"/>
                  </a:cubicBezTo>
                  <a:cubicBezTo>
                    <a:pt x="2563" y="4880"/>
                    <a:pt x="2664" y="4947"/>
                    <a:pt x="2767" y="4947"/>
                  </a:cubicBezTo>
                  <a:cubicBezTo>
                    <a:pt x="2852" y="4947"/>
                    <a:pt x="2939" y="4901"/>
                    <a:pt x="2969" y="4804"/>
                  </a:cubicBezTo>
                  <a:cubicBezTo>
                    <a:pt x="3247" y="3911"/>
                    <a:pt x="2643" y="2977"/>
                    <a:pt x="2147" y="2285"/>
                  </a:cubicBezTo>
                  <a:cubicBezTo>
                    <a:pt x="1573" y="1469"/>
                    <a:pt x="881" y="753"/>
                    <a:pt x="201" y="37"/>
                  </a:cubicBezTo>
                  <a:cubicBezTo>
                    <a:pt x="175" y="12"/>
                    <a:pt x="148" y="1"/>
                    <a:pt x="12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g11e770b0bd5_0_5040"/>
            <p:cNvSpPr/>
            <p:nvPr/>
          </p:nvSpPr>
          <p:spPr>
            <a:xfrm>
              <a:off x="3538225" y="4395300"/>
              <a:ext cx="48875" cy="50650"/>
            </a:xfrm>
            <a:custGeom>
              <a:rect b="b" l="l" r="r" t="t"/>
              <a:pathLst>
                <a:path extrusionOk="0" h="2026" w="1955">
                  <a:moveTo>
                    <a:pt x="1207" y="0"/>
                  </a:moveTo>
                  <a:cubicBezTo>
                    <a:pt x="1058" y="0"/>
                    <a:pt x="912" y="61"/>
                    <a:pt x="796" y="190"/>
                  </a:cubicBezTo>
                  <a:cubicBezTo>
                    <a:pt x="624" y="380"/>
                    <a:pt x="630" y="675"/>
                    <a:pt x="648" y="912"/>
                  </a:cubicBezTo>
                  <a:cubicBezTo>
                    <a:pt x="654" y="1042"/>
                    <a:pt x="678" y="1172"/>
                    <a:pt x="689" y="1296"/>
                  </a:cubicBezTo>
                  <a:cubicBezTo>
                    <a:pt x="695" y="1373"/>
                    <a:pt x="719" y="1438"/>
                    <a:pt x="725" y="1515"/>
                  </a:cubicBezTo>
                  <a:cubicBezTo>
                    <a:pt x="735" y="1592"/>
                    <a:pt x="648" y="1639"/>
                    <a:pt x="572" y="1639"/>
                  </a:cubicBezTo>
                  <a:cubicBezTo>
                    <a:pt x="520" y="1639"/>
                    <a:pt x="473" y="1616"/>
                    <a:pt x="471" y="1562"/>
                  </a:cubicBezTo>
                  <a:cubicBezTo>
                    <a:pt x="474" y="1499"/>
                    <a:pt x="428" y="1462"/>
                    <a:pt x="378" y="1462"/>
                  </a:cubicBezTo>
                  <a:cubicBezTo>
                    <a:pt x="353" y="1462"/>
                    <a:pt x="327" y="1472"/>
                    <a:pt x="305" y="1491"/>
                  </a:cubicBezTo>
                  <a:cubicBezTo>
                    <a:pt x="1" y="1769"/>
                    <a:pt x="331" y="2026"/>
                    <a:pt x="661" y="2026"/>
                  </a:cubicBezTo>
                  <a:cubicBezTo>
                    <a:pt x="851" y="2026"/>
                    <a:pt x="1040" y="1941"/>
                    <a:pt x="1109" y="1728"/>
                  </a:cubicBezTo>
                  <a:cubicBezTo>
                    <a:pt x="1192" y="1474"/>
                    <a:pt x="1092" y="1172"/>
                    <a:pt x="1062" y="912"/>
                  </a:cubicBezTo>
                  <a:cubicBezTo>
                    <a:pt x="1044" y="782"/>
                    <a:pt x="1032" y="616"/>
                    <a:pt x="1092" y="492"/>
                  </a:cubicBezTo>
                  <a:cubicBezTo>
                    <a:pt x="1119" y="428"/>
                    <a:pt x="1153" y="402"/>
                    <a:pt x="1189" y="402"/>
                  </a:cubicBezTo>
                  <a:cubicBezTo>
                    <a:pt x="1306" y="402"/>
                    <a:pt x="1446" y="667"/>
                    <a:pt x="1482" y="734"/>
                  </a:cubicBezTo>
                  <a:cubicBezTo>
                    <a:pt x="1517" y="802"/>
                    <a:pt x="1587" y="836"/>
                    <a:pt x="1657" y="836"/>
                  </a:cubicBezTo>
                  <a:cubicBezTo>
                    <a:pt x="1727" y="836"/>
                    <a:pt x="1798" y="802"/>
                    <a:pt x="1837" y="734"/>
                  </a:cubicBezTo>
                  <a:cubicBezTo>
                    <a:pt x="1955" y="527"/>
                    <a:pt x="1724" y="220"/>
                    <a:pt x="1553" y="107"/>
                  </a:cubicBezTo>
                  <a:cubicBezTo>
                    <a:pt x="1444" y="37"/>
                    <a:pt x="1324" y="0"/>
                    <a:pt x="12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g11e770b0bd5_0_5040"/>
            <p:cNvSpPr/>
            <p:nvPr/>
          </p:nvSpPr>
          <p:spPr>
            <a:xfrm>
              <a:off x="3463650" y="4311050"/>
              <a:ext cx="20100" cy="11050"/>
            </a:xfrm>
            <a:custGeom>
              <a:rect b="b" l="l" r="r" t="t"/>
              <a:pathLst>
                <a:path extrusionOk="0" h="442" w="804">
                  <a:moveTo>
                    <a:pt x="293" y="0"/>
                  </a:moveTo>
                  <a:cubicBezTo>
                    <a:pt x="81" y="0"/>
                    <a:pt x="1" y="372"/>
                    <a:pt x="248" y="426"/>
                  </a:cubicBezTo>
                  <a:cubicBezTo>
                    <a:pt x="296" y="436"/>
                    <a:pt x="348" y="441"/>
                    <a:pt x="399" y="441"/>
                  </a:cubicBezTo>
                  <a:cubicBezTo>
                    <a:pt x="525" y="441"/>
                    <a:pt x="653" y="410"/>
                    <a:pt x="745" y="343"/>
                  </a:cubicBezTo>
                  <a:cubicBezTo>
                    <a:pt x="804" y="290"/>
                    <a:pt x="804" y="219"/>
                    <a:pt x="745" y="171"/>
                  </a:cubicBezTo>
                  <a:cubicBezTo>
                    <a:pt x="632" y="95"/>
                    <a:pt x="491" y="53"/>
                    <a:pt x="360" y="12"/>
                  </a:cubicBezTo>
                  <a:cubicBezTo>
                    <a:pt x="337" y="4"/>
                    <a:pt x="315" y="0"/>
                    <a:pt x="29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g11e770b0bd5_0_5040"/>
            <p:cNvSpPr/>
            <p:nvPr/>
          </p:nvSpPr>
          <p:spPr>
            <a:xfrm>
              <a:off x="3479000" y="4295325"/>
              <a:ext cx="10075" cy="23100"/>
            </a:xfrm>
            <a:custGeom>
              <a:rect b="b" l="l" r="r" t="t"/>
              <a:pathLst>
                <a:path extrusionOk="0" h="924" w="403">
                  <a:moveTo>
                    <a:pt x="196" y="1"/>
                  </a:moveTo>
                  <a:cubicBezTo>
                    <a:pt x="98" y="1"/>
                    <a:pt x="1" y="64"/>
                    <a:pt x="1" y="191"/>
                  </a:cubicBezTo>
                  <a:cubicBezTo>
                    <a:pt x="1" y="292"/>
                    <a:pt x="13" y="404"/>
                    <a:pt x="13" y="505"/>
                  </a:cubicBezTo>
                  <a:cubicBezTo>
                    <a:pt x="18" y="617"/>
                    <a:pt x="18" y="735"/>
                    <a:pt x="60" y="842"/>
                  </a:cubicBezTo>
                  <a:cubicBezTo>
                    <a:pt x="79" y="897"/>
                    <a:pt x="124" y="924"/>
                    <a:pt x="170" y="924"/>
                  </a:cubicBezTo>
                  <a:cubicBezTo>
                    <a:pt x="208" y="924"/>
                    <a:pt x="246" y="906"/>
                    <a:pt x="273" y="871"/>
                  </a:cubicBezTo>
                  <a:cubicBezTo>
                    <a:pt x="403" y="700"/>
                    <a:pt x="391" y="398"/>
                    <a:pt x="391" y="191"/>
                  </a:cubicBezTo>
                  <a:cubicBezTo>
                    <a:pt x="391" y="64"/>
                    <a:pt x="293" y="1"/>
                    <a:pt x="1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g11e770b0bd5_0_5040"/>
            <p:cNvSpPr/>
            <p:nvPr/>
          </p:nvSpPr>
          <p:spPr>
            <a:xfrm>
              <a:off x="3490600" y="4297675"/>
              <a:ext cx="15775" cy="40300"/>
            </a:xfrm>
            <a:custGeom>
              <a:rect b="b" l="l" r="r" t="t"/>
              <a:pathLst>
                <a:path extrusionOk="0" h="1612" w="631">
                  <a:moveTo>
                    <a:pt x="246" y="1"/>
                  </a:moveTo>
                  <a:cubicBezTo>
                    <a:pt x="125" y="1"/>
                    <a:pt x="1" y="95"/>
                    <a:pt x="39" y="263"/>
                  </a:cubicBezTo>
                  <a:cubicBezTo>
                    <a:pt x="81" y="470"/>
                    <a:pt x="264" y="606"/>
                    <a:pt x="312" y="819"/>
                  </a:cubicBezTo>
                  <a:cubicBezTo>
                    <a:pt x="365" y="1050"/>
                    <a:pt x="347" y="1298"/>
                    <a:pt x="353" y="1534"/>
                  </a:cubicBezTo>
                  <a:cubicBezTo>
                    <a:pt x="353" y="1582"/>
                    <a:pt x="394" y="1612"/>
                    <a:pt x="433" y="1612"/>
                  </a:cubicBezTo>
                  <a:cubicBezTo>
                    <a:pt x="458" y="1612"/>
                    <a:pt x="481" y="1601"/>
                    <a:pt x="495" y="1576"/>
                  </a:cubicBezTo>
                  <a:cubicBezTo>
                    <a:pt x="613" y="1375"/>
                    <a:pt x="631" y="1174"/>
                    <a:pt x="631" y="943"/>
                  </a:cubicBezTo>
                  <a:cubicBezTo>
                    <a:pt x="619" y="677"/>
                    <a:pt x="459" y="464"/>
                    <a:pt x="448" y="204"/>
                  </a:cubicBezTo>
                  <a:cubicBezTo>
                    <a:pt x="445" y="65"/>
                    <a:pt x="347" y="1"/>
                    <a:pt x="2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g11e770b0bd5_0_5040"/>
            <p:cNvSpPr/>
            <p:nvPr/>
          </p:nvSpPr>
          <p:spPr>
            <a:xfrm>
              <a:off x="3500300" y="4302775"/>
              <a:ext cx="16275" cy="17175"/>
            </a:xfrm>
            <a:custGeom>
              <a:rect b="b" l="l" r="r" t="t"/>
              <a:pathLst>
                <a:path extrusionOk="0" h="687" w="651">
                  <a:moveTo>
                    <a:pt x="419" y="1"/>
                  </a:moveTo>
                  <a:cubicBezTo>
                    <a:pt x="346" y="1"/>
                    <a:pt x="272" y="37"/>
                    <a:pt x="231" y="106"/>
                  </a:cubicBezTo>
                  <a:cubicBezTo>
                    <a:pt x="190" y="177"/>
                    <a:pt x="142" y="254"/>
                    <a:pt x="107" y="325"/>
                  </a:cubicBezTo>
                  <a:cubicBezTo>
                    <a:pt x="60" y="408"/>
                    <a:pt x="0" y="491"/>
                    <a:pt x="0" y="585"/>
                  </a:cubicBezTo>
                  <a:cubicBezTo>
                    <a:pt x="5" y="648"/>
                    <a:pt x="60" y="687"/>
                    <a:pt x="115" y="687"/>
                  </a:cubicBezTo>
                  <a:cubicBezTo>
                    <a:pt x="132" y="687"/>
                    <a:pt x="150" y="683"/>
                    <a:pt x="166" y="674"/>
                  </a:cubicBezTo>
                  <a:cubicBezTo>
                    <a:pt x="231" y="644"/>
                    <a:pt x="302" y="579"/>
                    <a:pt x="355" y="544"/>
                  </a:cubicBezTo>
                  <a:cubicBezTo>
                    <a:pt x="438" y="491"/>
                    <a:pt x="515" y="432"/>
                    <a:pt x="562" y="361"/>
                  </a:cubicBezTo>
                  <a:cubicBezTo>
                    <a:pt x="639" y="278"/>
                    <a:pt x="651" y="148"/>
                    <a:pt x="562" y="59"/>
                  </a:cubicBezTo>
                  <a:cubicBezTo>
                    <a:pt x="523" y="19"/>
                    <a:pt x="471"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g11e770b0bd5_0_5040"/>
            <p:cNvSpPr/>
            <p:nvPr/>
          </p:nvSpPr>
          <p:spPr>
            <a:xfrm>
              <a:off x="3475025" y="4324750"/>
              <a:ext cx="18350" cy="10450"/>
            </a:xfrm>
            <a:custGeom>
              <a:rect b="b" l="l" r="r" t="t"/>
              <a:pathLst>
                <a:path extrusionOk="0" h="418" w="734">
                  <a:moveTo>
                    <a:pt x="261" y="0"/>
                  </a:moveTo>
                  <a:cubicBezTo>
                    <a:pt x="166" y="0"/>
                    <a:pt x="73" y="44"/>
                    <a:pt x="41" y="150"/>
                  </a:cubicBezTo>
                  <a:cubicBezTo>
                    <a:pt x="0" y="292"/>
                    <a:pt x="107" y="410"/>
                    <a:pt x="237" y="416"/>
                  </a:cubicBezTo>
                  <a:cubicBezTo>
                    <a:pt x="263" y="417"/>
                    <a:pt x="290" y="418"/>
                    <a:pt x="317" y="418"/>
                  </a:cubicBezTo>
                  <a:cubicBezTo>
                    <a:pt x="458" y="418"/>
                    <a:pt x="608" y="397"/>
                    <a:pt x="692" y="268"/>
                  </a:cubicBezTo>
                  <a:cubicBezTo>
                    <a:pt x="733" y="173"/>
                    <a:pt x="662" y="85"/>
                    <a:pt x="574" y="73"/>
                  </a:cubicBezTo>
                  <a:cubicBezTo>
                    <a:pt x="591" y="73"/>
                    <a:pt x="532" y="67"/>
                    <a:pt x="532" y="67"/>
                  </a:cubicBezTo>
                  <a:cubicBezTo>
                    <a:pt x="523" y="64"/>
                    <a:pt x="519" y="63"/>
                    <a:pt x="518" y="63"/>
                  </a:cubicBezTo>
                  <a:lnTo>
                    <a:pt x="518" y="63"/>
                  </a:lnTo>
                  <a:cubicBezTo>
                    <a:pt x="518" y="63"/>
                    <a:pt x="521" y="64"/>
                    <a:pt x="526" y="67"/>
                  </a:cubicBezTo>
                  <a:cubicBezTo>
                    <a:pt x="503" y="61"/>
                    <a:pt x="485" y="43"/>
                    <a:pt x="467" y="37"/>
                  </a:cubicBezTo>
                  <a:cubicBezTo>
                    <a:pt x="408" y="14"/>
                    <a:pt x="349" y="8"/>
                    <a:pt x="296" y="2"/>
                  </a:cubicBezTo>
                  <a:cubicBezTo>
                    <a:pt x="284" y="1"/>
                    <a:pt x="273"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g11e770b0bd5_0_5040"/>
            <p:cNvSpPr/>
            <p:nvPr/>
          </p:nvSpPr>
          <p:spPr>
            <a:xfrm>
              <a:off x="3451950" y="4340625"/>
              <a:ext cx="58575" cy="17050"/>
            </a:xfrm>
            <a:custGeom>
              <a:rect b="b" l="l" r="r" t="t"/>
              <a:pathLst>
                <a:path extrusionOk="0" h="682" w="2343">
                  <a:moveTo>
                    <a:pt x="537" y="0"/>
                  </a:moveTo>
                  <a:cubicBezTo>
                    <a:pt x="394" y="0"/>
                    <a:pt x="257" y="24"/>
                    <a:pt x="136" y="83"/>
                  </a:cubicBezTo>
                  <a:cubicBezTo>
                    <a:pt x="0" y="142"/>
                    <a:pt x="48" y="349"/>
                    <a:pt x="172" y="390"/>
                  </a:cubicBezTo>
                  <a:cubicBezTo>
                    <a:pt x="272" y="413"/>
                    <a:pt x="366" y="416"/>
                    <a:pt x="464" y="416"/>
                  </a:cubicBezTo>
                  <a:cubicBezTo>
                    <a:pt x="492" y="416"/>
                    <a:pt x="521" y="416"/>
                    <a:pt x="551" y="416"/>
                  </a:cubicBezTo>
                  <a:cubicBezTo>
                    <a:pt x="598" y="416"/>
                    <a:pt x="647" y="417"/>
                    <a:pt x="698" y="420"/>
                  </a:cubicBezTo>
                  <a:cubicBezTo>
                    <a:pt x="917" y="426"/>
                    <a:pt x="1142" y="520"/>
                    <a:pt x="1349" y="579"/>
                  </a:cubicBezTo>
                  <a:cubicBezTo>
                    <a:pt x="1516" y="628"/>
                    <a:pt x="1725" y="681"/>
                    <a:pt x="1923" y="681"/>
                  </a:cubicBezTo>
                  <a:cubicBezTo>
                    <a:pt x="2060" y="681"/>
                    <a:pt x="2192" y="656"/>
                    <a:pt x="2301" y="585"/>
                  </a:cubicBezTo>
                  <a:cubicBezTo>
                    <a:pt x="2342" y="556"/>
                    <a:pt x="2342" y="497"/>
                    <a:pt x="2301" y="467"/>
                  </a:cubicBezTo>
                  <a:cubicBezTo>
                    <a:pt x="2153" y="361"/>
                    <a:pt x="1988" y="343"/>
                    <a:pt x="1810" y="307"/>
                  </a:cubicBezTo>
                  <a:cubicBezTo>
                    <a:pt x="1603" y="272"/>
                    <a:pt x="1408" y="195"/>
                    <a:pt x="1207" y="130"/>
                  </a:cubicBezTo>
                  <a:cubicBezTo>
                    <a:pt x="1006" y="61"/>
                    <a:pt x="765" y="0"/>
                    <a:pt x="5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g11e770b0bd5_0_5040"/>
            <p:cNvSpPr/>
            <p:nvPr/>
          </p:nvSpPr>
          <p:spPr>
            <a:xfrm>
              <a:off x="3459475" y="4326025"/>
              <a:ext cx="16450" cy="20950"/>
            </a:xfrm>
            <a:custGeom>
              <a:rect b="b" l="l" r="r" t="t"/>
              <a:pathLst>
                <a:path extrusionOk="0" h="838" w="658">
                  <a:moveTo>
                    <a:pt x="241" y="0"/>
                  </a:moveTo>
                  <a:cubicBezTo>
                    <a:pt x="121" y="0"/>
                    <a:pt x="0" y="116"/>
                    <a:pt x="90" y="241"/>
                  </a:cubicBezTo>
                  <a:cubicBezTo>
                    <a:pt x="232" y="424"/>
                    <a:pt x="427" y="554"/>
                    <a:pt x="504" y="785"/>
                  </a:cubicBezTo>
                  <a:cubicBezTo>
                    <a:pt x="523" y="820"/>
                    <a:pt x="554" y="838"/>
                    <a:pt x="583" y="838"/>
                  </a:cubicBezTo>
                  <a:cubicBezTo>
                    <a:pt x="617" y="838"/>
                    <a:pt x="648" y="813"/>
                    <a:pt x="652" y="761"/>
                  </a:cubicBezTo>
                  <a:cubicBezTo>
                    <a:pt x="658" y="489"/>
                    <a:pt x="575" y="223"/>
                    <a:pt x="350" y="40"/>
                  </a:cubicBezTo>
                  <a:cubicBezTo>
                    <a:pt x="318" y="12"/>
                    <a:pt x="280" y="0"/>
                    <a:pt x="2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g11e770b0bd5_0_5040"/>
            <p:cNvSpPr/>
            <p:nvPr/>
          </p:nvSpPr>
          <p:spPr>
            <a:xfrm>
              <a:off x="3482525" y="4335925"/>
              <a:ext cx="9825" cy="16250"/>
            </a:xfrm>
            <a:custGeom>
              <a:rect b="b" l="l" r="r" t="t"/>
              <a:pathLst>
                <a:path extrusionOk="0" h="650" w="393">
                  <a:moveTo>
                    <a:pt x="157" y="1"/>
                  </a:moveTo>
                  <a:cubicBezTo>
                    <a:pt x="74" y="1"/>
                    <a:pt x="1" y="88"/>
                    <a:pt x="14" y="182"/>
                  </a:cubicBezTo>
                  <a:cubicBezTo>
                    <a:pt x="19" y="229"/>
                    <a:pt x="43" y="265"/>
                    <a:pt x="55" y="312"/>
                  </a:cubicBezTo>
                  <a:cubicBezTo>
                    <a:pt x="73" y="359"/>
                    <a:pt x="84" y="413"/>
                    <a:pt x="96" y="466"/>
                  </a:cubicBezTo>
                  <a:cubicBezTo>
                    <a:pt x="114" y="525"/>
                    <a:pt x="126" y="649"/>
                    <a:pt x="215" y="649"/>
                  </a:cubicBezTo>
                  <a:cubicBezTo>
                    <a:pt x="250" y="649"/>
                    <a:pt x="286" y="637"/>
                    <a:pt x="303" y="608"/>
                  </a:cubicBezTo>
                  <a:cubicBezTo>
                    <a:pt x="392" y="448"/>
                    <a:pt x="392" y="176"/>
                    <a:pt x="256" y="46"/>
                  </a:cubicBezTo>
                  <a:cubicBezTo>
                    <a:pt x="224" y="14"/>
                    <a:pt x="190" y="1"/>
                    <a:pt x="15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g11e770b0bd5_0_5040"/>
            <p:cNvSpPr/>
            <p:nvPr/>
          </p:nvSpPr>
          <p:spPr>
            <a:xfrm>
              <a:off x="3462300" y="4344200"/>
              <a:ext cx="15550" cy="18650"/>
            </a:xfrm>
            <a:custGeom>
              <a:rect b="b" l="l" r="r" t="t"/>
              <a:pathLst>
                <a:path extrusionOk="0" h="746" w="622">
                  <a:moveTo>
                    <a:pt x="405" y="0"/>
                  </a:moveTo>
                  <a:cubicBezTo>
                    <a:pt x="300" y="0"/>
                    <a:pt x="207" y="103"/>
                    <a:pt x="142" y="176"/>
                  </a:cubicBezTo>
                  <a:cubicBezTo>
                    <a:pt x="60" y="289"/>
                    <a:pt x="0" y="472"/>
                    <a:pt x="30" y="614"/>
                  </a:cubicBezTo>
                  <a:cubicBezTo>
                    <a:pt x="50" y="702"/>
                    <a:pt x="125" y="745"/>
                    <a:pt x="202" y="745"/>
                  </a:cubicBezTo>
                  <a:cubicBezTo>
                    <a:pt x="264" y="745"/>
                    <a:pt x="327" y="717"/>
                    <a:pt x="361" y="661"/>
                  </a:cubicBezTo>
                  <a:cubicBezTo>
                    <a:pt x="420" y="572"/>
                    <a:pt x="444" y="448"/>
                    <a:pt x="491" y="354"/>
                  </a:cubicBezTo>
                  <a:cubicBezTo>
                    <a:pt x="539" y="253"/>
                    <a:pt x="621" y="111"/>
                    <a:pt x="497" y="28"/>
                  </a:cubicBezTo>
                  <a:cubicBezTo>
                    <a:pt x="466" y="9"/>
                    <a:pt x="435" y="0"/>
                    <a:pt x="40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g11e770b0bd5_0_5040"/>
            <p:cNvSpPr/>
            <p:nvPr/>
          </p:nvSpPr>
          <p:spPr>
            <a:xfrm>
              <a:off x="3479150" y="4348025"/>
              <a:ext cx="10675" cy="18050"/>
            </a:xfrm>
            <a:custGeom>
              <a:rect b="b" l="l" r="r" t="t"/>
              <a:pathLst>
                <a:path extrusionOk="0" h="722" w="427">
                  <a:moveTo>
                    <a:pt x="263" y="0"/>
                  </a:moveTo>
                  <a:cubicBezTo>
                    <a:pt x="255" y="0"/>
                    <a:pt x="246" y="2"/>
                    <a:pt x="237" y="5"/>
                  </a:cubicBezTo>
                  <a:cubicBezTo>
                    <a:pt x="143" y="35"/>
                    <a:pt x="113" y="159"/>
                    <a:pt x="72" y="248"/>
                  </a:cubicBezTo>
                  <a:cubicBezTo>
                    <a:pt x="18" y="366"/>
                    <a:pt x="1" y="479"/>
                    <a:pt x="30" y="603"/>
                  </a:cubicBezTo>
                  <a:cubicBezTo>
                    <a:pt x="42" y="674"/>
                    <a:pt x="113" y="721"/>
                    <a:pt x="184" y="721"/>
                  </a:cubicBezTo>
                  <a:cubicBezTo>
                    <a:pt x="225" y="721"/>
                    <a:pt x="267" y="703"/>
                    <a:pt x="296" y="674"/>
                  </a:cubicBezTo>
                  <a:cubicBezTo>
                    <a:pt x="338" y="638"/>
                    <a:pt x="356" y="573"/>
                    <a:pt x="338" y="520"/>
                  </a:cubicBezTo>
                  <a:cubicBezTo>
                    <a:pt x="308" y="402"/>
                    <a:pt x="426" y="277"/>
                    <a:pt x="415" y="153"/>
                  </a:cubicBezTo>
                  <a:cubicBezTo>
                    <a:pt x="409" y="82"/>
                    <a:pt x="373" y="23"/>
                    <a:pt x="308" y="11"/>
                  </a:cubicBezTo>
                  <a:cubicBezTo>
                    <a:pt x="296" y="7"/>
                    <a:pt x="281"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g11e770b0bd5_0_5040"/>
            <p:cNvSpPr/>
            <p:nvPr/>
          </p:nvSpPr>
          <p:spPr>
            <a:xfrm>
              <a:off x="3488250" y="4357450"/>
              <a:ext cx="30700" cy="15025"/>
            </a:xfrm>
            <a:custGeom>
              <a:rect b="b" l="l" r="r" t="t"/>
              <a:pathLst>
                <a:path extrusionOk="0" h="601" w="1228">
                  <a:moveTo>
                    <a:pt x="1056" y="0"/>
                  </a:moveTo>
                  <a:cubicBezTo>
                    <a:pt x="1037" y="0"/>
                    <a:pt x="1019" y="3"/>
                    <a:pt x="1003" y="19"/>
                  </a:cubicBezTo>
                  <a:cubicBezTo>
                    <a:pt x="920" y="113"/>
                    <a:pt x="961" y="226"/>
                    <a:pt x="796" y="232"/>
                  </a:cubicBezTo>
                  <a:cubicBezTo>
                    <a:pt x="787" y="232"/>
                    <a:pt x="779" y="232"/>
                    <a:pt x="770" y="232"/>
                  </a:cubicBezTo>
                  <a:cubicBezTo>
                    <a:pt x="625" y="232"/>
                    <a:pt x="487" y="186"/>
                    <a:pt x="358" y="113"/>
                  </a:cubicBezTo>
                  <a:cubicBezTo>
                    <a:pt x="330" y="97"/>
                    <a:pt x="300" y="90"/>
                    <a:pt x="272" y="90"/>
                  </a:cubicBezTo>
                  <a:cubicBezTo>
                    <a:pt x="124" y="90"/>
                    <a:pt x="0" y="284"/>
                    <a:pt x="139" y="403"/>
                  </a:cubicBezTo>
                  <a:cubicBezTo>
                    <a:pt x="282" y="537"/>
                    <a:pt x="499" y="600"/>
                    <a:pt x="704" y="600"/>
                  </a:cubicBezTo>
                  <a:cubicBezTo>
                    <a:pt x="770" y="600"/>
                    <a:pt x="836" y="594"/>
                    <a:pt x="896" y="581"/>
                  </a:cubicBezTo>
                  <a:cubicBezTo>
                    <a:pt x="1026" y="551"/>
                    <a:pt x="1133" y="468"/>
                    <a:pt x="1186" y="344"/>
                  </a:cubicBezTo>
                  <a:cubicBezTo>
                    <a:pt x="1228" y="249"/>
                    <a:pt x="1186" y="48"/>
                    <a:pt x="1086" y="1"/>
                  </a:cubicBezTo>
                  <a:cubicBezTo>
                    <a:pt x="1076" y="1"/>
                    <a:pt x="1066" y="0"/>
                    <a:pt x="105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g11e770b0bd5_0_5040"/>
            <p:cNvSpPr/>
            <p:nvPr/>
          </p:nvSpPr>
          <p:spPr>
            <a:xfrm>
              <a:off x="3496450" y="4366200"/>
              <a:ext cx="10175" cy="12800"/>
            </a:xfrm>
            <a:custGeom>
              <a:rect b="b" l="l" r="r" t="t"/>
              <a:pathLst>
                <a:path extrusionOk="0" h="512" w="407">
                  <a:moveTo>
                    <a:pt x="301" y="1"/>
                  </a:moveTo>
                  <a:cubicBezTo>
                    <a:pt x="275" y="1"/>
                    <a:pt x="249" y="10"/>
                    <a:pt x="231" y="30"/>
                  </a:cubicBezTo>
                  <a:cubicBezTo>
                    <a:pt x="160" y="106"/>
                    <a:pt x="101" y="177"/>
                    <a:pt x="48" y="266"/>
                  </a:cubicBezTo>
                  <a:cubicBezTo>
                    <a:pt x="1" y="337"/>
                    <a:pt x="30" y="444"/>
                    <a:pt x="107" y="485"/>
                  </a:cubicBezTo>
                  <a:cubicBezTo>
                    <a:pt x="134" y="503"/>
                    <a:pt x="161" y="511"/>
                    <a:pt x="188" y="511"/>
                  </a:cubicBezTo>
                  <a:cubicBezTo>
                    <a:pt x="256" y="511"/>
                    <a:pt x="318" y="458"/>
                    <a:pt x="344" y="390"/>
                  </a:cubicBezTo>
                  <a:cubicBezTo>
                    <a:pt x="379" y="296"/>
                    <a:pt x="385" y="201"/>
                    <a:pt x="403" y="100"/>
                  </a:cubicBezTo>
                  <a:cubicBezTo>
                    <a:pt x="407" y="37"/>
                    <a:pt x="353" y="1"/>
                    <a:pt x="3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g11e770b0bd5_0_5040"/>
            <p:cNvSpPr/>
            <p:nvPr/>
          </p:nvSpPr>
          <p:spPr>
            <a:xfrm>
              <a:off x="3505325" y="4364475"/>
              <a:ext cx="24425" cy="19650"/>
            </a:xfrm>
            <a:custGeom>
              <a:rect b="b" l="l" r="r" t="t"/>
              <a:pathLst>
                <a:path extrusionOk="0" h="786" w="977">
                  <a:moveTo>
                    <a:pt x="349" y="0"/>
                  </a:moveTo>
                  <a:cubicBezTo>
                    <a:pt x="235" y="0"/>
                    <a:pt x="127" y="43"/>
                    <a:pt x="48" y="152"/>
                  </a:cubicBezTo>
                  <a:cubicBezTo>
                    <a:pt x="0" y="223"/>
                    <a:pt x="77" y="323"/>
                    <a:pt x="148" y="329"/>
                  </a:cubicBezTo>
                  <a:cubicBezTo>
                    <a:pt x="257" y="334"/>
                    <a:pt x="343" y="339"/>
                    <a:pt x="433" y="373"/>
                  </a:cubicBezTo>
                  <a:lnTo>
                    <a:pt x="433" y="373"/>
                  </a:lnTo>
                  <a:cubicBezTo>
                    <a:pt x="393" y="378"/>
                    <a:pt x="354" y="384"/>
                    <a:pt x="314" y="394"/>
                  </a:cubicBezTo>
                  <a:cubicBezTo>
                    <a:pt x="90" y="453"/>
                    <a:pt x="159" y="785"/>
                    <a:pt x="348" y="785"/>
                  </a:cubicBezTo>
                  <a:cubicBezTo>
                    <a:pt x="369" y="785"/>
                    <a:pt x="391" y="781"/>
                    <a:pt x="414" y="773"/>
                  </a:cubicBezTo>
                  <a:cubicBezTo>
                    <a:pt x="616" y="696"/>
                    <a:pt x="941" y="714"/>
                    <a:pt x="964" y="436"/>
                  </a:cubicBezTo>
                  <a:cubicBezTo>
                    <a:pt x="976" y="270"/>
                    <a:pt x="763" y="152"/>
                    <a:pt x="645" y="81"/>
                  </a:cubicBezTo>
                  <a:cubicBezTo>
                    <a:pt x="550" y="32"/>
                    <a:pt x="447" y="0"/>
                    <a:pt x="3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g11e770b0bd5_0_5040"/>
            <p:cNvSpPr/>
            <p:nvPr/>
          </p:nvSpPr>
          <p:spPr>
            <a:xfrm>
              <a:off x="3497725" y="4390575"/>
              <a:ext cx="45025" cy="20525"/>
            </a:xfrm>
            <a:custGeom>
              <a:rect b="b" l="l" r="r" t="t"/>
              <a:pathLst>
                <a:path extrusionOk="0" h="821" w="1801">
                  <a:moveTo>
                    <a:pt x="750" y="0"/>
                  </a:moveTo>
                  <a:cubicBezTo>
                    <a:pt x="391" y="0"/>
                    <a:pt x="113" y="223"/>
                    <a:pt x="32" y="586"/>
                  </a:cubicBezTo>
                  <a:cubicBezTo>
                    <a:pt x="1" y="731"/>
                    <a:pt x="108" y="821"/>
                    <a:pt x="216" y="821"/>
                  </a:cubicBezTo>
                  <a:cubicBezTo>
                    <a:pt x="289" y="821"/>
                    <a:pt x="362" y="780"/>
                    <a:pt x="393" y="687"/>
                  </a:cubicBezTo>
                  <a:cubicBezTo>
                    <a:pt x="475" y="469"/>
                    <a:pt x="593" y="400"/>
                    <a:pt x="735" y="400"/>
                  </a:cubicBezTo>
                  <a:cubicBezTo>
                    <a:pt x="870" y="400"/>
                    <a:pt x="1027" y="463"/>
                    <a:pt x="1192" y="521"/>
                  </a:cubicBezTo>
                  <a:cubicBezTo>
                    <a:pt x="1277" y="551"/>
                    <a:pt x="1396" y="580"/>
                    <a:pt x="1507" y="580"/>
                  </a:cubicBezTo>
                  <a:cubicBezTo>
                    <a:pt x="1617" y="580"/>
                    <a:pt x="1721" y="551"/>
                    <a:pt x="1777" y="462"/>
                  </a:cubicBezTo>
                  <a:cubicBezTo>
                    <a:pt x="1801" y="433"/>
                    <a:pt x="1789" y="397"/>
                    <a:pt x="1777" y="379"/>
                  </a:cubicBezTo>
                  <a:cubicBezTo>
                    <a:pt x="1688" y="273"/>
                    <a:pt x="1511" y="231"/>
                    <a:pt x="1387" y="184"/>
                  </a:cubicBezTo>
                  <a:cubicBezTo>
                    <a:pt x="1192" y="113"/>
                    <a:pt x="996" y="7"/>
                    <a:pt x="778" y="1"/>
                  </a:cubicBezTo>
                  <a:cubicBezTo>
                    <a:pt x="768" y="0"/>
                    <a:pt x="759" y="0"/>
                    <a:pt x="7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g11e770b0bd5_0_5040"/>
            <p:cNvSpPr/>
            <p:nvPr/>
          </p:nvSpPr>
          <p:spPr>
            <a:xfrm>
              <a:off x="3508725" y="4394050"/>
              <a:ext cx="24425" cy="21075"/>
            </a:xfrm>
            <a:custGeom>
              <a:rect b="b" l="l" r="r" t="t"/>
              <a:pathLst>
                <a:path extrusionOk="0" h="843" w="977">
                  <a:moveTo>
                    <a:pt x="624" y="1"/>
                  </a:moveTo>
                  <a:cubicBezTo>
                    <a:pt x="554" y="1"/>
                    <a:pt x="481" y="57"/>
                    <a:pt x="485" y="128"/>
                  </a:cubicBezTo>
                  <a:cubicBezTo>
                    <a:pt x="497" y="217"/>
                    <a:pt x="497" y="294"/>
                    <a:pt x="450" y="364"/>
                  </a:cubicBezTo>
                  <a:cubicBezTo>
                    <a:pt x="409" y="430"/>
                    <a:pt x="320" y="489"/>
                    <a:pt x="237" y="501"/>
                  </a:cubicBezTo>
                  <a:cubicBezTo>
                    <a:pt x="0" y="528"/>
                    <a:pt x="30" y="843"/>
                    <a:pt x="231" y="843"/>
                  </a:cubicBezTo>
                  <a:cubicBezTo>
                    <a:pt x="246" y="843"/>
                    <a:pt x="262" y="841"/>
                    <a:pt x="278" y="838"/>
                  </a:cubicBezTo>
                  <a:cubicBezTo>
                    <a:pt x="604" y="773"/>
                    <a:pt x="976" y="353"/>
                    <a:pt x="704" y="33"/>
                  </a:cubicBezTo>
                  <a:cubicBezTo>
                    <a:pt x="682" y="11"/>
                    <a:pt x="653" y="1"/>
                    <a:pt x="62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g11e770b0bd5_0_5040"/>
            <p:cNvSpPr/>
            <p:nvPr/>
          </p:nvSpPr>
          <p:spPr>
            <a:xfrm>
              <a:off x="3527475" y="4398150"/>
              <a:ext cx="11000" cy="15775"/>
            </a:xfrm>
            <a:custGeom>
              <a:rect b="b" l="l" r="r" t="t"/>
              <a:pathLst>
                <a:path extrusionOk="0" h="631" w="440">
                  <a:moveTo>
                    <a:pt x="132" y="1"/>
                  </a:moveTo>
                  <a:cubicBezTo>
                    <a:pt x="65" y="1"/>
                    <a:pt x="0" y="89"/>
                    <a:pt x="43" y="165"/>
                  </a:cubicBezTo>
                  <a:cubicBezTo>
                    <a:pt x="73" y="224"/>
                    <a:pt x="120" y="313"/>
                    <a:pt x="108" y="378"/>
                  </a:cubicBezTo>
                  <a:cubicBezTo>
                    <a:pt x="90" y="455"/>
                    <a:pt x="84" y="520"/>
                    <a:pt x="138" y="585"/>
                  </a:cubicBezTo>
                  <a:cubicBezTo>
                    <a:pt x="169" y="616"/>
                    <a:pt x="206" y="631"/>
                    <a:pt x="244" y="631"/>
                  </a:cubicBezTo>
                  <a:cubicBezTo>
                    <a:pt x="272" y="631"/>
                    <a:pt x="300" y="623"/>
                    <a:pt x="327" y="609"/>
                  </a:cubicBezTo>
                  <a:cubicBezTo>
                    <a:pt x="439" y="544"/>
                    <a:pt x="433" y="372"/>
                    <a:pt x="404" y="266"/>
                  </a:cubicBezTo>
                  <a:cubicBezTo>
                    <a:pt x="368" y="147"/>
                    <a:pt x="285" y="76"/>
                    <a:pt x="179" y="17"/>
                  </a:cubicBezTo>
                  <a:cubicBezTo>
                    <a:pt x="164" y="6"/>
                    <a:pt x="148"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g11e770b0bd5_0_5040"/>
            <p:cNvSpPr/>
            <p:nvPr/>
          </p:nvSpPr>
          <p:spPr>
            <a:xfrm>
              <a:off x="3452075" y="4389200"/>
              <a:ext cx="62450" cy="22775"/>
            </a:xfrm>
            <a:custGeom>
              <a:rect b="b" l="l" r="r" t="t"/>
              <a:pathLst>
                <a:path extrusionOk="0" h="911" w="2498">
                  <a:moveTo>
                    <a:pt x="2244" y="1"/>
                  </a:moveTo>
                  <a:cubicBezTo>
                    <a:pt x="2062" y="1"/>
                    <a:pt x="1861" y="73"/>
                    <a:pt x="1728" y="174"/>
                  </a:cubicBezTo>
                  <a:cubicBezTo>
                    <a:pt x="1586" y="284"/>
                    <a:pt x="1454" y="311"/>
                    <a:pt x="1310" y="311"/>
                  </a:cubicBezTo>
                  <a:cubicBezTo>
                    <a:pt x="1215" y="311"/>
                    <a:pt x="1114" y="299"/>
                    <a:pt x="1001" y="292"/>
                  </a:cubicBezTo>
                  <a:cubicBezTo>
                    <a:pt x="958" y="291"/>
                    <a:pt x="908" y="289"/>
                    <a:pt x="854" y="289"/>
                  </a:cubicBezTo>
                  <a:cubicBezTo>
                    <a:pt x="509" y="289"/>
                    <a:pt x="1" y="346"/>
                    <a:pt x="72" y="765"/>
                  </a:cubicBezTo>
                  <a:cubicBezTo>
                    <a:pt x="85" y="855"/>
                    <a:pt x="177" y="910"/>
                    <a:pt x="268" y="910"/>
                  </a:cubicBezTo>
                  <a:cubicBezTo>
                    <a:pt x="303" y="910"/>
                    <a:pt x="338" y="902"/>
                    <a:pt x="368" y="884"/>
                  </a:cubicBezTo>
                  <a:cubicBezTo>
                    <a:pt x="516" y="789"/>
                    <a:pt x="581" y="742"/>
                    <a:pt x="770" y="736"/>
                  </a:cubicBezTo>
                  <a:cubicBezTo>
                    <a:pt x="800" y="735"/>
                    <a:pt x="830" y="735"/>
                    <a:pt x="860" y="735"/>
                  </a:cubicBezTo>
                  <a:cubicBezTo>
                    <a:pt x="1047" y="735"/>
                    <a:pt x="1231" y="749"/>
                    <a:pt x="1415" y="760"/>
                  </a:cubicBezTo>
                  <a:cubicBezTo>
                    <a:pt x="1592" y="760"/>
                    <a:pt x="1746" y="712"/>
                    <a:pt x="1888" y="606"/>
                  </a:cubicBezTo>
                  <a:cubicBezTo>
                    <a:pt x="2000" y="517"/>
                    <a:pt x="2095" y="417"/>
                    <a:pt x="2213" y="340"/>
                  </a:cubicBezTo>
                  <a:cubicBezTo>
                    <a:pt x="2320" y="269"/>
                    <a:pt x="2385" y="263"/>
                    <a:pt x="2450" y="162"/>
                  </a:cubicBezTo>
                  <a:cubicBezTo>
                    <a:pt x="2497" y="109"/>
                    <a:pt x="2456" y="32"/>
                    <a:pt x="2397" y="20"/>
                  </a:cubicBezTo>
                  <a:cubicBezTo>
                    <a:pt x="2349" y="7"/>
                    <a:pt x="2297" y="1"/>
                    <a:pt x="224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g11e770b0bd5_0_5040"/>
            <p:cNvSpPr/>
            <p:nvPr/>
          </p:nvSpPr>
          <p:spPr>
            <a:xfrm>
              <a:off x="3466150" y="4401050"/>
              <a:ext cx="12425" cy="19800"/>
            </a:xfrm>
            <a:custGeom>
              <a:rect b="b" l="l" r="r" t="t"/>
              <a:pathLst>
                <a:path extrusionOk="0" h="792" w="497">
                  <a:moveTo>
                    <a:pt x="191" y="0"/>
                  </a:moveTo>
                  <a:cubicBezTo>
                    <a:pt x="130" y="0"/>
                    <a:pt x="77" y="52"/>
                    <a:pt x="77" y="114"/>
                  </a:cubicBezTo>
                  <a:cubicBezTo>
                    <a:pt x="77" y="191"/>
                    <a:pt x="89" y="268"/>
                    <a:pt x="83" y="345"/>
                  </a:cubicBezTo>
                  <a:cubicBezTo>
                    <a:pt x="65" y="445"/>
                    <a:pt x="0" y="528"/>
                    <a:pt x="6" y="634"/>
                  </a:cubicBezTo>
                  <a:cubicBezTo>
                    <a:pt x="6" y="715"/>
                    <a:pt x="83" y="792"/>
                    <a:pt x="165" y="792"/>
                  </a:cubicBezTo>
                  <a:cubicBezTo>
                    <a:pt x="191" y="792"/>
                    <a:pt x="218" y="784"/>
                    <a:pt x="243" y="765"/>
                  </a:cubicBezTo>
                  <a:cubicBezTo>
                    <a:pt x="467" y="611"/>
                    <a:pt x="497" y="167"/>
                    <a:pt x="255" y="19"/>
                  </a:cubicBezTo>
                  <a:cubicBezTo>
                    <a:pt x="234" y="6"/>
                    <a:pt x="212" y="0"/>
                    <a:pt x="19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g11e770b0bd5_0_5040"/>
            <p:cNvSpPr/>
            <p:nvPr/>
          </p:nvSpPr>
          <p:spPr>
            <a:xfrm>
              <a:off x="3482550" y="4401150"/>
              <a:ext cx="9350" cy="13550"/>
            </a:xfrm>
            <a:custGeom>
              <a:rect b="b" l="l" r="r" t="t"/>
              <a:pathLst>
                <a:path extrusionOk="0" h="542" w="374">
                  <a:moveTo>
                    <a:pt x="153" y="1"/>
                  </a:moveTo>
                  <a:cubicBezTo>
                    <a:pt x="100" y="1"/>
                    <a:pt x="52" y="60"/>
                    <a:pt x="66" y="116"/>
                  </a:cubicBezTo>
                  <a:cubicBezTo>
                    <a:pt x="83" y="205"/>
                    <a:pt x="66" y="258"/>
                    <a:pt x="30" y="341"/>
                  </a:cubicBezTo>
                  <a:cubicBezTo>
                    <a:pt x="1" y="418"/>
                    <a:pt x="72" y="518"/>
                    <a:pt x="143" y="536"/>
                  </a:cubicBezTo>
                  <a:cubicBezTo>
                    <a:pt x="156" y="540"/>
                    <a:pt x="170" y="542"/>
                    <a:pt x="184" y="542"/>
                  </a:cubicBezTo>
                  <a:cubicBezTo>
                    <a:pt x="256" y="542"/>
                    <a:pt x="329" y="494"/>
                    <a:pt x="344" y="429"/>
                  </a:cubicBezTo>
                  <a:cubicBezTo>
                    <a:pt x="373" y="270"/>
                    <a:pt x="338" y="110"/>
                    <a:pt x="196" y="15"/>
                  </a:cubicBezTo>
                  <a:cubicBezTo>
                    <a:pt x="182" y="5"/>
                    <a:pt x="167" y="1"/>
                    <a:pt x="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g11e770b0bd5_0_5040"/>
            <p:cNvSpPr/>
            <p:nvPr/>
          </p:nvSpPr>
          <p:spPr>
            <a:xfrm>
              <a:off x="3455800" y="4385400"/>
              <a:ext cx="20700" cy="18275"/>
            </a:xfrm>
            <a:custGeom>
              <a:rect b="b" l="l" r="r" t="t"/>
              <a:pathLst>
                <a:path extrusionOk="0" h="731" w="828">
                  <a:moveTo>
                    <a:pt x="206" y="0"/>
                  </a:moveTo>
                  <a:cubicBezTo>
                    <a:pt x="191" y="0"/>
                    <a:pt x="175" y="2"/>
                    <a:pt x="160" y="7"/>
                  </a:cubicBezTo>
                  <a:cubicBezTo>
                    <a:pt x="53" y="36"/>
                    <a:pt x="0" y="160"/>
                    <a:pt x="53" y="255"/>
                  </a:cubicBezTo>
                  <a:cubicBezTo>
                    <a:pt x="83" y="302"/>
                    <a:pt x="119" y="326"/>
                    <a:pt x="172" y="344"/>
                  </a:cubicBezTo>
                  <a:cubicBezTo>
                    <a:pt x="157" y="338"/>
                    <a:pt x="152" y="336"/>
                    <a:pt x="152" y="336"/>
                  </a:cubicBezTo>
                  <a:lnTo>
                    <a:pt x="152" y="336"/>
                  </a:lnTo>
                  <a:cubicBezTo>
                    <a:pt x="153" y="336"/>
                    <a:pt x="180" y="346"/>
                    <a:pt x="184" y="350"/>
                  </a:cubicBezTo>
                  <a:lnTo>
                    <a:pt x="231" y="373"/>
                  </a:lnTo>
                  <a:cubicBezTo>
                    <a:pt x="296" y="409"/>
                    <a:pt x="361" y="444"/>
                    <a:pt x="420" y="492"/>
                  </a:cubicBezTo>
                  <a:cubicBezTo>
                    <a:pt x="467" y="521"/>
                    <a:pt x="527" y="574"/>
                    <a:pt x="550" y="598"/>
                  </a:cubicBezTo>
                  <a:cubicBezTo>
                    <a:pt x="550" y="598"/>
                    <a:pt x="564" y="643"/>
                    <a:pt x="567" y="643"/>
                  </a:cubicBezTo>
                  <a:cubicBezTo>
                    <a:pt x="568" y="643"/>
                    <a:pt x="568" y="642"/>
                    <a:pt x="568" y="640"/>
                  </a:cubicBezTo>
                  <a:cubicBezTo>
                    <a:pt x="586" y="675"/>
                    <a:pt x="615" y="716"/>
                    <a:pt x="651" y="728"/>
                  </a:cubicBezTo>
                  <a:cubicBezTo>
                    <a:pt x="659" y="730"/>
                    <a:pt x="667" y="730"/>
                    <a:pt x="675" y="730"/>
                  </a:cubicBezTo>
                  <a:cubicBezTo>
                    <a:pt x="763" y="730"/>
                    <a:pt x="828" y="644"/>
                    <a:pt x="822" y="557"/>
                  </a:cubicBezTo>
                  <a:cubicBezTo>
                    <a:pt x="805" y="450"/>
                    <a:pt x="757" y="373"/>
                    <a:pt x="680" y="296"/>
                  </a:cubicBezTo>
                  <a:cubicBezTo>
                    <a:pt x="609" y="226"/>
                    <a:pt x="521" y="155"/>
                    <a:pt x="438" y="107"/>
                  </a:cubicBezTo>
                  <a:cubicBezTo>
                    <a:pt x="368" y="62"/>
                    <a:pt x="289"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g11e770b0bd5_0_5040"/>
            <p:cNvSpPr/>
            <p:nvPr/>
          </p:nvSpPr>
          <p:spPr>
            <a:xfrm>
              <a:off x="3474725" y="4384975"/>
              <a:ext cx="25000" cy="17550"/>
            </a:xfrm>
            <a:custGeom>
              <a:rect b="b" l="l" r="r" t="t"/>
              <a:pathLst>
                <a:path extrusionOk="0" h="702" w="1000">
                  <a:moveTo>
                    <a:pt x="148" y="0"/>
                  </a:moveTo>
                  <a:cubicBezTo>
                    <a:pt x="36" y="12"/>
                    <a:pt x="0" y="136"/>
                    <a:pt x="65" y="213"/>
                  </a:cubicBezTo>
                  <a:cubicBezTo>
                    <a:pt x="236" y="421"/>
                    <a:pt x="406" y="702"/>
                    <a:pt x="674" y="702"/>
                  </a:cubicBezTo>
                  <a:cubicBezTo>
                    <a:pt x="741" y="702"/>
                    <a:pt x="813" y="685"/>
                    <a:pt x="893" y="645"/>
                  </a:cubicBezTo>
                  <a:cubicBezTo>
                    <a:pt x="947" y="615"/>
                    <a:pt x="1000" y="544"/>
                    <a:pt x="988" y="473"/>
                  </a:cubicBezTo>
                  <a:cubicBezTo>
                    <a:pt x="982" y="426"/>
                    <a:pt x="976" y="373"/>
                    <a:pt x="929" y="337"/>
                  </a:cubicBezTo>
                  <a:cubicBezTo>
                    <a:pt x="893" y="301"/>
                    <a:pt x="840" y="276"/>
                    <a:pt x="788" y="276"/>
                  </a:cubicBezTo>
                  <a:cubicBezTo>
                    <a:pt x="772" y="276"/>
                    <a:pt x="755" y="278"/>
                    <a:pt x="740" y="284"/>
                  </a:cubicBezTo>
                  <a:cubicBezTo>
                    <a:pt x="714" y="292"/>
                    <a:pt x="693" y="296"/>
                    <a:pt x="674" y="296"/>
                  </a:cubicBezTo>
                  <a:cubicBezTo>
                    <a:pt x="609" y="296"/>
                    <a:pt x="573" y="251"/>
                    <a:pt x="509" y="177"/>
                  </a:cubicBezTo>
                  <a:cubicBezTo>
                    <a:pt x="414" y="83"/>
                    <a:pt x="290" y="0"/>
                    <a:pt x="14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g11e770b0bd5_0_5040"/>
            <p:cNvSpPr/>
            <p:nvPr/>
          </p:nvSpPr>
          <p:spPr>
            <a:xfrm>
              <a:off x="3457525" y="4371025"/>
              <a:ext cx="46200" cy="25725"/>
            </a:xfrm>
            <a:custGeom>
              <a:rect b="b" l="l" r="r" t="t"/>
              <a:pathLst>
                <a:path extrusionOk="0" h="1029" w="1848">
                  <a:moveTo>
                    <a:pt x="236" y="0"/>
                  </a:moveTo>
                  <a:cubicBezTo>
                    <a:pt x="108" y="0"/>
                    <a:pt x="0" y="154"/>
                    <a:pt x="79" y="280"/>
                  </a:cubicBezTo>
                  <a:cubicBezTo>
                    <a:pt x="191" y="452"/>
                    <a:pt x="363" y="497"/>
                    <a:pt x="544" y="497"/>
                  </a:cubicBezTo>
                  <a:cubicBezTo>
                    <a:pt x="631" y="497"/>
                    <a:pt x="720" y="487"/>
                    <a:pt x="807" y="475"/>
                  </a:cubicBezTo>
                  <a:cubicBezTo>
                    <a:pt x="832" y="471"/>
                    <a:pt x="857" y="469"/>
                    <a:pt x="883" y="469"/>
                  </a:cubicBezTo>
                  <a:cubicBezTo>
                    <a:pt x="1163" y="469"/>
                    <a:pt x="1483" y="695"/>
                    <a:pt x="1575" y="966"/>
                  </a:cubicBezTo>
                  <a:cubicBezTo>
                    <a:pt x="1590" y="1008"/>
                    <a:pt x="1626" y="1028"/>
                    <a:pt x="1661" y="1028"/>
                  </a:cubicBezTo>
                  <a:cubicBezTo>
                    <a:pt x="1697" y="1028"/>
                    <a:pt x="1732" y="1008"/>
                    <a:pt x="1747" y="966"/>
                  </a:cubicBezTo>
                  <a:cubicBezTo>
                    <a:pt x="1847" y="670"/>
                    <a:pt x="1599" y="375"/>
                    <a:pt x="1368" y="215"/>
                  </a:cubicBezTo>
                  <a:cubicBezTo>
                    <a:pt x="1226" y="120"/>
                    <a:pt x="1079" y="79"/>
                    <a:pt x="907" y="73"/>
                  </a:cubicBezTo>
                  <a:cubicBezTo>
                    <a:pt x="688" y="67"/>
                    <a:pt x="511" y="73"/>
                    <a:pt x="286" y="8"/>
                  </a:cubicBezTo>
                  <a:cubicBezTo>
                    <a:pt x="269" y="3"/>
                    <a:pt x="253" y="0"/>
                    <a:pt x="23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g11e770b0bd5_0_5040"/>
            <p:cNvSpPr/>
            <p:nvPr/>
          </p:nvSpPr>
          <p:spPr>
            <a:xfrm>
              <a:off x="3468800" y="4361475"/>
              <a:ext cx="13625" cy="17275"/>
            </a:xfrm>
            <a:custGeom>
              <a:rect b="b" l="l" r="r" t="t"/>
              <a:pathLst>
                <a:path extrusionOk="0" h="691" w="545">
                  <a:moveTo>
                    <a:pt x="181" y="0"/>
                  </a:moveTo>
                  <a:cubicBezTo>
                    <a:pt x="139" y="0"/>
                    <a:pt x="97" y="15"/>
                    <a:pt x="66" y="47"/>
                  </a:cubicBezTo>
                  <a:cubicBezTo>
                    <a:pt x="7" y="106"/>
                    <a:pt x="1" y="224"/>
                    <a:pt x="66" y="284"/>
                  </a:cubicBezTo>
                  <a:cubicBezTo>
                    <a:pt x="172" y="378"/>
                    <a:pt x="196" y="514"/>
                    <a:pt x="267" y="633"/>
                  </a:cubicBezTo>
                  <a:cubicBezTo>
                    <a:pt x="285" y="672"/>
                    <a:pt x="323" y="691"/>
                    <a:pt x="361" y="691"/>
                  </a:cubicBezTo>
                  <a:cubicBezTo>
                    <a:pt x="397" y="691"/>
                    <a:pt x="433" y="673"/>
                    <a:pt x="450" y="638"/>
                  </a:cubicBezTo>
                  <a:cubicBezTo>
                    <a:pt x="545" y="449"/>
                    <a:pt x="456" y="189"/>
                    <a:pt x="302" y="47"/>
                  </a:cubicBezTo>
                  <a:cubicBezTo>
                    <a:pt x="269" y="17"/>
                    <a:pt x="225" y="0"/>
                    <a:pt x="18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g11e770b0bd5_0_5040"/>
            <p:cNvSpPr/>
            <p:nvPr/>
          </p:nvSpPr>
          <p:spPr>
            <a:xfrm>
              <a:off x="3517050" y="4377200"/>
              <a:ext cx="26600" cy="24175"/>
            </a:xfrm>
            <a:custGeom>
              <a:rect b="b" l="l" r="r" t="t"/>
              <a:pathLst>
                <a:path extrusionOk="0" h="967" w="1064">
                  <a:moveTo>
                    <a:pt x="668" y="1"/>
                  </a:moveTo>
                  <a:cubicBezTo>
                    <a:pt x="612" y="1"/>
                    <a:pt x="579" y="27"/>
                    <a:pt x="555" y="86"/>
                  </a:cubicBezTo>
                  <a:cubicBezTo>
                    <a:pt x="519" y="181"/>
                    <a:pt x="596" y="305"/>
                    <a:pt x="631" y="394"/>
                  </a:cubicBezTo>
                  <a:cubicBezTo>
                    <a:pt x="655" y="447"/>
                    <a:pt x="714" y="565"/>
                    <a:pt x="655" y="589"/>
                  </a:cubicBezTo>
                  <a:cubicBezTo>
                    <a:pt x="566" y="619"/>
                    <a:pt x="478" y="619"/>
                    <a:pt x="383" y="624"/>
                  </a:cubicBezTo>
                  <a:cubicBezTo>
                    <a:pt x="332" y="628"/>
                    <a:pt x="279" y="631"/>
                    <a:pt x="227" y="631"/>
                  </a:cubicBezTo>
                  <a:cubicBezTo>
                    <a:pt x="189" y="631"/>
                    <a:pt x="152" y="629"/>
                    <a:pt x="117" y="624"/>
                  </a:cubicBezTo>
                  <a:cubicBezTo>
                    <a:pt x="112" y="624"/>
                    <a:pt x="108" y="624"/>
                    <a:pt x="104" y="624"/>
                  </a:cubicBezTo>
                  <a:cubicBezTo>
                    <a:pt x="20" y="624"/>
                    <a:pt x="1" y="733"/>
                    <a:pt x="46" y="778"/>
                  </a:cubicBezTo>
                  <a:cubicBezTo>
                    <a:pt x="158" y="907"/>
                    <a:pt x="337" y="967"/>
                    <a:pt x="516" y="967"/>
                  </a:cubicBezTo>
                  <a:cubicBezTo>
                    <a:pt x="640" y="967"/>
                    <a:pt x="763" y="938"/>
                    <a:pt x="862" y="885"/>
                  </a:cubicBezTo>
                  <a:cubicBezTo>
                    <a:pt x="1034" y="784"/>
                    <a:pt x="1063" y="571"/>
                    <a:pt x="1016" y="406"/>
                  </a:cubicBezTo>
                  <a:cubicBezTo>
                    <a:pt x="986" y="276"/>
                    <a:pt x="833" y="27"/>
                    <a:pt x="702" y="4"/>
                  </a:cubicBezTo>
                  <a:cubicBezTo>
                    <a:pt x="690" y="2"/>
                    <a:pt x="678" y="1"/>
                    <a:pt x="6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g11e770b0bd5_0_5040"/>
            <p:cNvSpPr/>
            <p:nvPr/>
          </p:nvSpPr>
          <p:spPr>
            <a:xfrm>
              <a:off x="3512425" y="4337050"/>
              <a:ext cx="13925" cy="18075"/>
            </a:xfrm>
            <a:custGeom>
              <a:rect b="b" l="l" r="r" t="t"/>
              <a:pathLst>
                <a:path extrusionOk="0" h="723" w="557">
                  <a:moveTo>
                    <a:pt x="379" y="1"/>
                  </a:moveTo>
                  <a:cubicBezTo>
                    <a:pt x="333" y="1"/>
                    <a:pt x="284" y="18"/>
                    <a:pt x="249" y="48"/>
                  </a:cubicBezTo>
                  <a:cubicBezTo>
                    <a:pt x="196" y="95"/>
                    <a:pt x="184" y="155"/>
                    <a:pt x="160" y="220"/>
                  </a:cubicBezTo>
                  <a:cubicBezTo>
                    <a:pt x="136" y="273"/>
                    <a:pt x="119" y="332"/>
                    <a:pt x="95" y="385"/>
                  </a:cubicBezTo>
                  <a:cubicBezTo>
                    <a:pt x="59" y="480"/>
                    <a:pt x="0" y="592"/>
                    <a:pt x="42" y="693"/>
                  </a:cubicBezTo>
                  <a:cubicBezTo>
                    <a:pt x="59" y="716"/>
                    <a:pt x="113" y="722"/>
                    <a:pt x="148" y="722"/>
                  </a:cubicBezTo>
                  <a:cubicBezTo>
                    <a:pt x="249" y="711"/>
                    <a:pt x="349" y="563"/>
                    <a:pt x="408" y="486"/>
                  </a:cubicBezTo>
                  <a:cubicBezTo>
                    <a:pt x="444" y="433"/>
                    <a:pt x="473" y="385"/>
                    <a:pt x="503" y="326"/>
                  </a:cubicBezTo>
                  <a:cubicBezTo>
                    <a:pt x="539" y="237"/>
                    <a:pt x="556" y="166"/>
                    <a:pt x="509" y="78"/>
                  </a:cubicBezTo>
                  <a:cubicBezTo>
                    <a:pt x="484" y="24"/>
                    <a:pt x="433" y="1"/>
                    <a:pt x="37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g11e770b0bd5_0_5040"/>
            <p:cNvSpPr/>
            <p:nvPr/>
          </p:nvSpPr>
          <p:spPr>
            <a:xfrm>
              <a:off x="3525725" y="4360150"/>
              <a:ext cx="14375" cy="14800"/>
            </a:xfrm>
            <a:custGeom>
              <a:rect b="b" l="l" r="r" t="t"/>
              <a:pathLst>
                <a:path extrusionOk="0" h="592" w="575">
                  <a:moveTo>
                    <a:pt x="377" y="0"/>
                  </a:moveTo>
                  <a:cubicBezTo>
                    <a:pt x="312" y="0"/>
                    <a:pt x="249" y="37"/>
                    <a:pt x="231" y="118"/>
                  </a:cubicBezTo>
                  <a:cubicBezTo>
                    <a:pt x="219" y="153"/>
                    <a:pt x="219" y="189"/>
                    <a:pt x="219" y="230"/>
                  </a:cubicBezTo>
                  <a:cubicBezTo>
                    <a:pt x="219" y="223"/>
                    <a:pt x="219" y="220"/>
                    <a:pt x="219" y="220"/>
                  </a:cubicBezTo>
                  <a:cubicBezTo>
                    <a:pt x="217" y="220"/>
                    <a:pt x="214" y="248"/>
                    <a:pt x="214" y="248"/>
                  </a:cubicBezTo>
                  <a:cubicBezTo>
                    <a:pt x="208" y="266"/>
                    <a:pt x="208" y="277"/>
                    <a:pt x="202" y="295"/>
                  </a:cubicBezTo>
                  <a:cubicBezTo>
                    <a:pt x="203" y="289"/>
                    <a:pt x="203" y="287"/>
                    <a:pt x="202" y="287"/>
                  </a:cubicBezTo>
                  <a:cubicBezTo>
                    <a:pt x="198" y="287"/>
                    <a:pt x="184" y="310"/>
                    <a:pt x="184" y="319"/>
                  </a:cubicBezTo>
                  <a:cubicBezTo>
                    <a:pt x="184" y="319"/>
                    <a:pt x="165" y="342"/>
                    <a:pt x="167" y="342"/>
                  </a:cubicBezTo>
                  <a:cubicBezTo>
                    <a:pt x="167" y="342"/>
                    <a:pt x="167" y="341"/>
                    <a:pt x="168" y="341"/>
                  </a:cubicBezTo>
                  <a:lnTo>
                    <a:pt x="168" y="341"/>
                  </a:lnTo>
                  <a:cubicBezTo>
                    <a:pt x="151" y="356"/>
                    <a:pt x="129" y="368"/>
                    <a:pt x="113" y="384"/>
                  </a:cubicBezTo>
                  <a:cubicBezTo>
                    <a:pt x="1" y="425"/>
                    <a:pt x="12" y="579"/>
                    <a:pt x="143" y="591"/>
                  </a:cubicBezTo>
                  <a:cubicBezTo>
                    <a:pt x="150" y="591"/>
                    <a:pt x="158" y="592"/>
                    <a:pt x="165" y="592"/>
                  </a:cubicBezTo>
                  <a:cubicBezTo>
                    <a:pt x="265" y="592"/>
                    <a:pt x="367" y="555"/>
                    <a:pt x="438" y="479"/>
                  </a:cubicBezTo>
                  <a:cubicBezTo>
                    <a:pt x="515" y="390"/>
                    <a:pt x="574" y="242"/>
                    <a:pt x="539" y="118"/>
                  </a:cubicBezTo>
                  <a:cubicBezTo>
                    <a:pt x="518" y="42"/>
                    <a:pt x="446" y="0"/>
                    <a:pt x="3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g11e770b0bd5_0_5040"/>
            <p:cNvSpPr/>
            <p:nvPr/>
          </p:nvSpPr>
          <p:spPr>
            <a:xfrm>
              <a:off x="3524700" y="4342325"/>
              <a:ext cx="28550" cy="49500"/>
            </a:xfrm>
            <a:custGeom>
              <a:rect b="b" l="l" r="r" t="t"/>
              <a:pathLst>
                <a:path extrusionOk="0" h="1980" w="1142">
                  <a:moveTo>
                    <a:pt x="243" y="0"/>
                  </a:moveTo>
                  <a:cubicBezTo>
                    <a:pt x="118" y="0"/>
                    <a:pt x="1" y="122"/>
                    <a:pt x="83" y="257"/>
                  </a:cubicBezTo>
                  <a:cubicBezTo>
                    <a:pt x="266" y="571"/>
                    <a:pt x="645" y="606"/>
                    <a:pt x="757" y="985"/>
                  </a:cubicBezTo>
                  <a:cubicBezTo>
                    <a:pt x="840" y="1251"/>
                    <a:pt x="769" y="1635"/>
                    <a:pt x="580" y="1836"/>
                  </a:cubicBezTo>
                  <a:cubicBezTo>
                    <a:pt x="527" y="1895"/>
                    <a:pt x="562" y="1966"/>
                    <a:pt x="633" y="1978"/>
                  </a:cubicBezTo>
                  <a:cubicBezTo>
                    <a:pt x="645" y="1979"/>
                    <a:pt x="658" y="1979"/>
                    <a:pt x="669" y="1979"/>
                  </a:cubicBezTo>
                  <a:cubicBezTo>
                    <a:pt x="1029" y="1979"/>
                    <a:pt x="1119" y="1554"/>
                    <a:pt x="1136" y="1251"/>
                  </a:cubicBezTo>
                  <a:cubicBezTo>
                    <a:pt x="1142" y="1044"/>
                    <a:pt x="1088" y="843"/>
                    <a:pt x="1017" y="659"/>
                  </a:cubicBezTo>
                  <a:cubicBezTo>
                    <a:pt x="893" y="358"/>
                    <a:pt x="568" y="334"/>
                    <a:pt x="396" y="80"/>
                  </a:cubicBezTo>
                  <a:cubicBezTo>
                    <a:pt x="355" y="24"/>
                    <a:pt x="298" y="0"/>
                    <a:pt x="2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g11e770b0bd5_0_5040"/>
            <p:cNvSpPr/>
            <p:nvPr/>
          </p:nvSpPr>
          <p:spPr>
            <a:xfrm>
              <a:off x="3508900" y="4323225"/>
              <a:ext cx="41850" cy="35000"/>
            </a:xfrm>
            <a:custGeom>
              <a:rect b="b" l="l" r="r" t="t"/>
              <a:pathLst>
                <a:path extrusionOk="0" h="1400" w="1674">
                  <a:moveTo>
                    <a:pt x="296" y="0"/>
                  </a:moveTo>
                  <a:cubicBezTo>
                    <a:pt x="119" y="0"/>
                    <a:pt x="1" y="256"/>
                    <a:pt x="195" y="353"/>
                  </a:cubicBezTo>
                  <a:cubicBezTo>
                    <a:pt x="301" y="400"/>
                    <a:pt x="413" y="441"/>
                    <a:pt x="532" y="453"/>
                  </a:cubicBezTo>
                  <a:cubicBezTo>
                    <a:pt x="680" y="477"/>
                    <a:pt x="845" y="453"/>
                    <a:pt x="963" y="560"/>
                  </a:cubicBezTo>
                  <a:cubicBezTo>
                    <a:pt x="1200" y="749"/>
                    <a:pt x="1348" y="1045"/>
                    <a:pt x="1377" y="1340"/>
                  </a:cubicBezTo>
                  <a:cubicBezTo>
                    <a:pt x="1377" y="1377"/>
                    <a:pt x="1404" y="1400"/>
                    <a:pt x="1432" y="1400"/>
                  </a:cubicBezTo>
                  <a:cubicBezTo>
                    <a:pt x="1449" y="1400"/>
                    <a:pt x="1467" y="1391"/>
                    <a:pt x="1478" y="1370"/>
                  </a:cubicBezTo>
                  <a:cubicBezTo>
                    <a:pt x="1673" y="1068"/>
                    <a:pt x="1513" y="749"/>
                    <a:pt x="1306" y="495"/>
                  </a:cubicBezTo>
                  <a:cubicBezTo>
                    <a:pt x="1206" y="359"/>
                    <a:pt x="1070" y="264"/>
                    <a:pt x="934" y="187"/>
                  </a:cubicBezTo>
                  <a:cubicBezTo>
                    <a:pt x="756" y="98"/>
                    <a:pt x="555" y="98"/>
                    <a:pt x="384" y="22"/>
                  </a:cubicBezTo>
                  <a:cubicBezTo>
                    <a:pt x="354" y="7"/>
                    <a:pt x="324" y="0"/>
                    <a:pt x="2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g11e770b0bd5_0_5040"/>
            <p:cNvSpPr/>
            <p:nvPr/>
          </p:nvSpPr>
          <p:spPr>
            <a:xfrm>
              <a:off x="3522275" y="4313925"/>
              <a:ext cx="10875" cy="17600"/>
            </a:xfrm>
            <a:custGeom>
              <a:rect b="b" l="l" r="r" t="t"/>
              <a:pathLst>
                <a:path extrusionOk="0" h="704" w="435">
                  <a:moveTo>
                    <a:pt x="211" y="1"/>
                  </a:moveTo>
                  <a:cubicBezTo>
                    <a:pt x="101" y="1"/>
                    <a:pt x="1" y="114"/>
                    <a:pt x="62" y="252"/>
                  </a:cubicBezTo>
                  <a:cubicBezTo>
                    <a:pt x="91" y="323"/>
                    <a:pt x="121" y="400"/>
                    <a:pt x="145" y="482"/>
                  </a:cubicBezTo>
                  <a:cubicBezTo>
                    <a:pt x="162" y="547"/>
                    <a:pt x="162" y="636"/>
                    <a:pt x="210" y="689"/>
                  </a:cubicBezTo>
                  <a:cubicBezTo>
                    <a:pt x="210" y="698"/>
                    <a:pt x="225" y="703"/>
                    <a:pt x="243" y="703"/>
                  </a:cubicBezTo>
                  <a:cubicBezTo>
                    <a:pt x="250" y="703"/>
                    <a:pt x="256" y="703"/>
                    <a:pt x="263" y="701"/>
                  </a:cubicBezTo>
                  <a:cubicBezTo>
                    <a:pt x="352" y="666"/>
                    <a:pt x="399" y="541"/>
                    <a:pt x="411" y="453"/>
                  </a:cubicBezTo>
                  <a:cubicBezTo>
                    <a:pt x="434" y="334"/>
                    <a:pt x="428" y="187"/>
                    <a:pt x="352" y="80"/>
                  </a:cubicBezTo>
                  <a:cubicBezTo>
                    <a:pt x="313" y="24"/>
                    <a:pt x="261" y="1"/>
                    <a:pt x="2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g11e770b0bd5_0_5040"/>
            <p:cNvSpPr/>
            <p:nvPr/>
          </p:nvSpPr>
          <p:spPr>
            <a:xfrm>
              <a:off x="3518175" y="4300575"/>
              <a:ext cx="28875" cy="39775"/>
            </a:xfrm>
            <a:custGeom>
              <a:rect b="b" l="l" r="r" t="t"/>
              <a:pathLst>
                <a:path extrusionOk="0" h="1591" w="1155">
                  <a:moveTo>
                    <a:pt x="490" y="1"/>
                  </a:moveTo>
                  <a:cubicBezTo>
                    <a:pt x="397" y="1"/>
                    <a:pt x="300" y="21"/>
                    <a:pt x="202" y="58"/>
                  </a:cubicBezTo>
                  <a:cubicBezTo>
                    <a:pt x="1" y="138"/>
                    <a:pt x="51" y="450"/>
                    <a:pt x="238" y="450"/>
                  </a:cubicBezTo>
                  <a:cubicBezTo>
                    <a:pt x="260" y="450"/>
                    <a:pt x="283" y="446"/>
                    <a:pt x="309" y="437"/>
                  </a:cubicBezTo>
                  <a:cubicBezTo>
                    <a:pt x="379" y="407"/>
                    <a:pt x="456" y="383"/>
                    <a:pt x="527" y="360"/>
                  </a:cubicBezTo>
                  <a:cubicBezTo>
                    <a:pt x="539" y="357"/>
                    <a:pt x="549" y="355"/>
                    <a:pt x="559" y="355"/>
                  </a:cubicBezTo>
                  <a:cubicBezTo>
                    <a:pt x="676" y="355"/>
                    <a:pt x="712" y="562"/>
                    <a:pt x="728" y="644"/>
                  </a:cubicBezTo>
                  <a:cubicBezTo>
                    <a:pt x="805" y="934"/>
                    <a:pt x="711" y="1229"/>
                    <a:pt x="811" y="1519"/>
                  </a:cubicBezTo>
                  <a:cubicBezTo>
                    <a:pt x="830" y="1565"/>
                    <a:pt x="873" y="1591"/>
                    <a:pt x="912" y="1591"/>
                  </a:cubicBezTo>
                  <a:cubicBezTo>
                    <a:pt x="948" y="1591"/>
                    <a:pt x="980" y="1570"/>
                    <a:pt x="989" y="1525"/>
                  </a:cubicBezTo>
                  <a:cubicBezTo>
                    <a:pt x="1066" y="1146"/>
                    <a:pt x="1154" y="638"/>
                    <a:pt x="959" y="283"/>
                  </a:cubicBezTo>
                  <a:cubicBezTo>
                    <a:pt x="848" y="85"/>
                    <a:pt x="679" y="1"/>
                    <a:pt x="4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g11e770b0bd5_0_5040"/>
            <p:cNvSpPr/>
            <p:nvPr/>
          </p:nvSpPr>
          <p:spPr>
            <a:xfrm>
              <a:off x="3488475" y="4276150"/>
              <a:ext cx="46050" cy="29000"/>
            </a:xfrm>
            <a:custGeom>
              <a:rect b="b" l="l" r="r" t="t"/>
              <a:pathLst>
                <a:path extrusionOk="0" h="1160" w="1842">
                  <a:moveTo>
                    <a:pt x="284" y="0"/>
                  </a:moveTo>
                  <a:cubicBezTo>
                    <a:pt x="0" y="0"/>
                    <a:pt x="0" y="432"/>
                    <a:pt x="284" y="438"/>
                  </a:cubicBezTo>
                  <a:cubicBezTo>
                    <a:pt x="870" y="456"/>
                    <a:pt x="1195" y="917"/>
                    <a:pt x="1686" y="1148"/>
                  </a:cubicBezTo>
                  <a:cubicBezTo>
                    <a:pt x="1702" y="1156"/>
                    <a:pt x="1717" y="1159"/>
                    <a:pt x="1732" y="1159"/>
                  </a:cubicBezTo>
                  <a:cubicBezTo>
                    <a:pt x="1801" y="1159"/>
                    <a:pt x="1841" y="1074"/>
                    <a:pt x="1792" y="1006"/>
                  </a:cubicBezTo>
                  <a:cubicBezTo>
                    <a:pt x="1443" y="556"/>
                    <a:pt x="899" y="0"/>
                    <a:pt x="2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g11e770b0bd5_0_5040"/>
            <p:cNvSpPr/>
            <p:nvPr/>
          </p:nvSpPr>
          <p:spPr>
            <a:xfrm>
              <a:off x="3505775" y="4265775"/>
              <a:ext cx="10650" cy="22000"/>
            </a:xfrm>
            <a:custGeom>
              <a:rect b="b" l="l" r="r" t="t"/>
              <a:pathLst>
                <a:path extrusionOk="0" h="880" w="426">
                  <a:moveTo>
                    <a:pt x="191" y="1"/>
                  </a:moveTo>
                  <a:cubicBezTo>
                    <a:pt x="115" y="1"/>
                    <a:pt x="43" y="42"/>
                    <a:pt x="24" y="137"/>
                  </a:cubicBezTo>
                  <a:cubicBezTo>
                    <a:pt x="0" y="256"/>
                    <a:pt x="0" y="374"/>
                    <a:pt x="12" y="492"/>
                  </a:cubicBezTo>
                  <a:cubicBezTo>
                    <a:pt x="30" y="610"/>
                    <a:pt x="95" y="723"/>
                    <a:pt x="142" y="829"/>
                  </a:cubicBezTo>
                  <a:cubicBezTo>
                    <a:pt x="156" y="865"/>
                    <a:pt x="181" y="879"/>
                    <a:pt x="206" y="879"/>
                  </a:cubicBezTo>
                  <a:cubicBezTo>
                    <a:pt x="258" y="879"/>
                    <a:pt x="314" y="823"/>
                    <a:pt x="302" y="764"/>
                  </a:cubicBezTo>
                  <a:cubicBezTo>
                    <a:pt x="278" y="587"/>
                    <a:pt x="343" y="409"/>
                    <a:pt x="391" y="238"/>
                  </a:cubicBezTo>
                  <a:cubicBezTo>
                    <a:pt x="426" y="93"/>
                    <a:pt x="305" y="1"/>
                    <a:pt x="1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g11e770b0bd5_0_5040"/>
            <p:cNvSpPr/>
            <p:nvPr/>
          </p:nvSpPr>
          <p:spPr>
            <a:xfrm>
              <a:off x="3501325" y="4290050"/>
              <a:ext cx="15125" cy="10250"/>
            </a:xfrm>
            <a:custGeom>
              <a:rect b="b" l="l" r="r" t="t"/>
              <a:pathLst>
                <a:path extrusionOk="0" h="410" w="605">
                  <a:moveTo>
                    <a:pt x="358" y="0"/>
                  </a:moveTo>
                  <a:cubicBezTo>
                    <a:pt x="272" y="0"/>
                    <a:pt x="183" y="26"/>
                    <a:pt x="119" y="59"/>
                  </a:cubicBezTo>
                  <a:cubicBezTo>
                    <a:pt x="30" y="113"/>
                    <a:pt x="1" y="237"/>
                    <a:pt x="54" y="320"/>
                  </a:cubicBezTo>
                  <a:cubicBezTo>
                    <a:pt x="91" y="379"/>
                    <a:pt x="152" y="409"/>
                    <a:pt x="215" y="409"/>
                  </a:cubicBezTo>
                  <a:cubicBezTo>
                    <a:pt x="264" y="409"/>
                    <a:pt x="314" y="391"/>
                    <a:pt x="356" y="355"/>
                  </a:cubicBezTo>
                  <a:cubicBezTo>
                    <a:pt x="385" y="325"/>
                    <a:pt x="427" y="290"/>
                    <a:pt x="450" y="272"/>
                  </a:cubicBezTo>
                  <a:cubicBezTo>
                    <a:pt x="486" y="249"/>
                    <a:pt x="533" y="225"/>
                    <a:pt x="563" y="207"/>
                  </a:cubicBezTo>
                  <a:cubicBezTo>
                    <a:pt x="604" y="184"/>
                    <a:pt x="604" y="118"/>
                    <a:pt x="569" y="83"/>
                  </a:cubicBezTo>
                  <a:cubicBezTo>
                    <a:pt x="517" y="23"/>
                    <a:pt x="439" y="0"/>
                    <a:pt x="3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g11e770b0bd5_0_5040"/>
            <p:cNvSpPr/>
            <p:nvPr/>
          </p:nvSpPr>
          <p:spPr>
            <a:xfrm>
              <a:off x="3522625" y="4281875"/>
              <a:ext cx="9875" cy="21200"/>
            </a:xfrm>
            <a:custGeom>
              <a:rect b="b" l="l" r="r" t="t"/>
              <a:pathLst>
                <a:path extrusionOk="0" h="848" w="395">
                  <a:moveTo>
                    <a:pt x="190" y="0"/>
                  </a:moveTo>
                  <a:cubicBezTo>
                    <a:pt x="160" y="0"/>
                    <a:pt x="131" y="11"/>
                    <a:pt x="107" y="31"/>
                  </a:cubicBezTo>
                  <a:cubicBezTo>
                    <a:pt x="0" y="138"/>
                    <a:pt x="48" y="321"/>
                    <a:pt x="65" y="451"/>
                  </a:cubicBezTo>
                  <a:cubicBezTo>
                    <a:pt x="89" y="599"/>
                    <a:pt x="136" y="735"/>
                    <a:pt x="255" y="830"/>
                  </a:cubicBezTo>
                  <a:cubicBezTo>
                    <a:pt x="270" y="841"/>
                    <a:pt x="291" y="847"/>
                    <a:pt x="311" y="847"/>
                  </a:cubicBezTo>
                  <a:cubicBezTo>
                    <a:pt x="353" y="847"/>
                    <a:pt x="395" y="822"/>
                    <a:pt x="391" y="771"/>
                  </a:cubicBezTo>
                  <a:cubicBezTo>
                    <a:pt x="373" y="652"/>
                    <a:pt x="349" y="534"/>
                    <a:pt x="343" y="410"/>
                  </a:cubicBezTo>
                  <a:cubicBezTo>
                    <a:pt x="332" y="286"/>
                    <a:pt x="373" y="120"/>
                    <a:pt x="272" y="31"/>
                  </a:cubicBezTo>
                  <a:cubicBezTo>
                    <a:pt x="249" y="11"/>
                    <a:pt x="219" y="0"/>
                    <a:pt x="1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g11e770b0bd5_0_5040"/>
            <p:cNvSpPr/>
            <p:nvPr/>
          </p:nvSpPr>
          <p:spPr>
            <a:xfrm>
              <a:off x="3518950" y="4257300"/>
              <a:ext cx="22600" cy="48025"/>
            </a:xfrm>
            <a:custGeom>
              <a:rect b="b" l="l" r="r" t="t"/>
              <a:pathLst>
                <a:path extrusionOk="0" h="1921" w="904">
                  <a:moveTo>
                    <a:pt x="207" y="0"/>
                  </a:moveTo>
                  <a:cubicBezTo>
                    <a:pt x="104" y="0"/>
                    <a:pt x="1" y="67"/>
                    <a:pt x="17" y="186"/>
                  </a:cubicBezTo>
                  <a:cubicBezTo>
                    <a:pt x="53" y="500"/>
                    <a:pt x="242" y="666"/>
                    <a:pt x="455" y="873"/>
                  </a:cubicBezTo>
                  <a:cubicBezTo>
                    <a:pt x="626" y="1044"/>
                    <a:pt x="751" y="1612"/>
                    <a:pt x="514" y="1771"/>
                  </a:cubicBezTo>
                  <a:cubicBezTo>
                    <a:pt x="455" y="1801"/>
                    <a:pt x="473" y="1878"/>
                    <a:pt x="532" y="1902"/>
                  </a:cubicBezTo>
                  <a:cubicBezTo>
                    <a:pt x="566" y="1914"/>
                    <a:pt x="598" y="1920"/>
                    <a:pt x="626" y="1920"/>
                  </a:cubicBezTo>
                  <a:cubicBezTo>
                    <a:pt x="876" y="1920"/>
                    <a:pt x="904" y="1473"/>
                    <a:pt x="899" y="1298"/>
                  </a:cubicBezTo>
                  <a:cubicBezTo>
                    <a:pt x="899" y="1121"/>
                    <a:pt x="869" y="961"/>
                    <a:pt x="792" y="807"/>
                  </a:cubicBezTo>
                  <a:cubicBezTo>
                    <a:pt x="686" y="559"/>
                    <a:pt x="443" y="417"/>
                    <a:pt x="390" y="133"/>
                  </a:cubicBezTo>
                  <a:cubicBezTo>
                    <a:pt x="369" y="42"/>
                    <a:pt x="288"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g11e770b0bd5_0_5040"/>
            <p:cNvSpPr/>
            <p:nvPr/>
          </p:nvSpPr>
          <p:spPr>
            <a:xfrm>
              <a:off x="3530300" y="4254825"/>
              <a:ext cx="12750" cy="24200"/>
            </a:xfrm>
            <a:custGeom>
              <a:rect b="b" l="l" r="r" t="t"/>
              <a:pathLst>
                <a:path extrusionOk="0" h="968" w="510">
                  <a:moveTo>
                    <a:pt x="338" y="0"/>
                  </a:moveTo>
                  <a:cubicBezTo>
                    <a:pt x="260" y="0"/>
                    <a:pt x="181" y="52"/>
                    <a:pt x="178" y="155"/>
                  </a:cubicBezTo>
                  <a:cubicBezTo>
                    <a:pt x="167" y="422"/>
                    <a:pt x="1" y="628"/>
                    <a:pt x="54" y="901"/>
                  </a:cubicBezTo>
                  <a:cubicBezTo>
                    <a:pt x="66" y="946"/>
                    <a:pt x="102" y="967"/>
                    <a:pt x="140" y="967"/>
                  </a:cubicBezTo>
                  <a:cubicBezTo>
                    <a:pt x="180" y="967"/>
                    <a:pt x="222" y="943"/>
                    <a:pt x="238" y="901"/>
                  </a:cubicBezTo>
                  <a:cubicBezTo>
                    <a:pt x="326" y="646"/>
                    <a:pt x="510" y="433"/>
                    <a:pt x="498" y="155"/>
                  </a:cubicBezTo>
                  <a:cubicBezTo>
                    <a:pt x="495" y="52"/>
                    <a:pt x="416" y="0"/>
                    <a:pt x="33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g11e770b0bd5_0_5040"/>
            <p:cNvSpPr/>
            <p:nvPr/>
          </p:nvSpPr>
          <p:spPr>
            <a:xfrm>
              <a:off x="3534150" y="4272350"/>
              <a:ext cx="17775" cy="17175"/>
            </a:xfrm>
            <a:custGeom>
              <a:rect b="b" l="l" r="r" t="t"/>
              <a:pathLst>
                <a:path extrusionOk="0" h="687" w="711">
                  <a:moveTo>
                    <a:pt x="538" y="1"/>
                  </a:moveTo>
                  <a:cubicBezTo>
                    <a:pt x="510" y="1"/>
                    <a:pt x="483" y="8"/>
                    <a:pt x="456" y="22"/>
                  </a:cubicBezTo>
                  <a:cubicBezTo>
                    <a:pt x="326" y="69"/>
                    <a:pt x="178" y="146"/>
                    <a:pt x="107" y="265"/>
                  </a:cubicBezTo>
                  <a:cubicBezTo>
                    <a:pt x="30" y="377"/>
                    <a:pt x="1" y="537"/>
                    <a:pt x="89" y="649"/>
                  </a:cubicBezTo>
                  <a:cubicBezTo>
                    <a:pt x="102" y="672"/>
                    <a:pt x="127" y="687"/>
                    <a:pt x="152" y="687"/>
                  </a:cubicBezTo>
                  <a:cubicBezTo>
                    <a:pt x="173" y="687"/>
                    <a:pt x="194" y="676"/>
                    <a:pt x="208" y="649"/>
                  </a:cubicBezTo>
                  <a:cubicBezTo>
                    <a:pt x="225" y="608"/>
                    <a:pt x="237" y="566"/>
                    <a:pt x="261" y="531"/>
                  </a:cubicBezTo>
                  <a:cubicBezTo>
                    <a:pt x="291" y="495"/>
                    <a:pt x="320" y="466"/>
                    <a:pt x="356" y="436"/>
                  </a:cubicBezTo>
                  <a:cubicBezTo>
                    <a:pt x="427" y="377"/>
                    <a:pt x="533" y="336"/>
                    <a:pt x="616" y="300"/>
                  </a:cubicBezTo>
                  <a:cubicBezTo>
                    <a:pt x="699" y="265"/>
                    <a:pt x="710" y="146"/>
                    <a:pt x="675" y="81"/>
                  </a:cubicBezTo>
                  <a:cubicBezTo>
                    <a:pt x="640" y="27"/>
                    <a:pt x="590" y="1"/>
                    <a:pt x="5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g11e770b0bd5_0_5040"/>
            <p:cNvSpPr/>
            <p:nvPr/>
          </p:nvSpPr>
          <p:spPr>
            <a:xfrm>
              <a:off x="3536675" y="4293600"/>
              <a:ext cx="4800" cy="2125"/>
            </a:xfrm>
            <a:custGeom>
              <a:rect b="b" l="l" r="r" t="t"/>
              <a:pathLst>
                <a:path extrusionOk="0" h="85" w="192">
                  <a:moveTo>
                    <a:pt x="36" y="0"/>
                  </a:moveTo>
                  <a:cubicBezTo>
                    <a:pt x="0" y="6"/>
                    <a:pt x="0" y="65"/>
                    <a:pt x="36" y="71"/>
                  </a:cubicBezTo>
                  <a:lnTo>
                    <a:pt x="71" y="71"/>
                  </a:lnTo>
                  <a:cubicBezTo>
                    <a:pt x="95" y="71"/>
                    <a:pt x="119" y="71"/>
                    <a:pt x="130" y="83"/>
                  </a:cubicBezTo>
                  <a:cubicBezTo>
                    <a:pt x="134" y="84"/>
                    <a:pt x="138" y="84"/>
                    <a:pt x="141" y="84"/>
                  </a:cubicBezTo>
                  <a:cubicBezTo>
                    <a:pt x="180" y="84"/>
                    <a:pt x="192" y="28"/>
                    <a:pt x="154" y="12"/>
                  </a:cubicBezTo>
                  <a:cubicBezTo>
                    <a:pt x="130" y="6"/>
                    <a:pt x="119" y="6"/>
                    <a:pt x="95" y="6"/>
                  </a:cubicBezTo>
                  <a:cubicBezTo>
                    <a:pt x="71" y="6"/>
                    <a:pt x="59" y="0"/>
                    <a:pt x="3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g11e770b0bd5_0_5040"/>
            <p:cNvSpPr/>
            <p:nvPr/>
          </p:nvSpPr>
          <p:spPr>
            <a:xfrm>
              <a:off x="3535150" y="4252825"/>
              <a:ext cx="33175" cy="53825"/>
            </a:xfrm>
            <a:custGeom>
              <a:rect b="b" l="l" r="r" t="t"/>
              <a:pathLst>
                <a:path extrusionOk="0" h="2153" w="1327">
                  <a:moveTo>
                    <a:pt x="1076" y="0"/>
                  </a:moveTo>
                  <a:cubicBezTo>
                    <a:pt x="1021" y="0"/>
                    <a:pt x="967" y="26"/>
                    <a:pt x="931" y="88"/>
                  </a:cubicBezTo>
                  <a:cubicBezTo>
                    <a:pt x="759" y="371"/>
                    <a:pt x="877" y="744"/>
                    <a:pt x="789" y="1063"/>
                  </a:cubicBezTo>
                  <a:cubicBezTo>
                    <a:pt x="735" y="1253"/>
                    <a:pt x="641" y="1436"/>
                    <a:pt x="552" y="1619"/>
                  </a:cubicBezTo>
                  <a:cubicBezTo>
                    <a:pt x="517" y="1702"/>
                    <a:pt x="475" y="1785"/>
                    <a:pt x="410" y="1850"/>
                  </a:cubicBezTo>
                  <a:cubicBezTo>
                    <a:pt x="402" y="1861"/>
                    <a:pt x="392" y="1866"/>
                    <a:pt x="383" y="1866"/>
                  </a:cubicBezTo>
                  <a:cubicBezTo>
                    <a:pt x="320" y="1866"/>
                    <a:pt x="245" y="1660"/>
                    <a:pt x="245" y="1655"/>
                  </a:cubicBezTo>
                  <a:cubicBezTo>
                    <a:pt x="233" y="1627"/>
                    <a:pt x="207" y="1613"/>
                    <a:pt x="181" y="1613"/>
                  </a:cubicBezTo>
                  <a:cubicBezTo>
                    <a:pt x="151" y="1613"/>
                    <a:pt x="121" y="1630"/>
                    <a:pt x="109" y="1661"/>
                  </a:cubicBezTo>
                  <a:cubicBezTo>
                    <a:pt x="1" y="1934"/>
                    <a:pt x="187" y="2153"/>
                    <a:pt x="405" y="2153"/>
                  </a:cubicBezTo>
                  <a:cubicBezTo>
                    <a:pt x="498" y="2153"/>
                    <a:pt x="597" y="2113"/>
                    <a:pt x="682" y="2021"/>
                  </a:cubicBezTo>
                  <a:cubicBezTo>
                    <a:pt x="848" y="1838"/>
                    <a:pt x="960" y="1542"/>
                    <a:pt x="1067" y="1312"/>
                  </a:cubicBezTo>
                  <a:cubicBezTo>
                    <a:pt x="1138" y="1152"/>
                    <a:pt x="1179" y="981"/>
                    <a:pt x="1215" y="803"/>
                  </a:cubicBezTo>
                  <a:cubicBezTo>
                    <a:pt x="1232" y="632"/>
                    <a:pt x="1155" y="419"/>
                    <a:pt x="1244" y="271"/>
                  </a:cubicBezTo>
                  <a:cubicBezTo>
                    <a:pt x="1326" y="131"/>
                    <a:pt x="1200"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g11e770b0bd5_0_5040"/>
            <p:cNvSpPr/>
            <p:nvPr/>
          </p:nvSpPr>
          <p:spPr>
            <a:xfrm>
              <a:off x="3559875" y="4264600"/>
              <a:ext cx="19550" cy="14025"/>
            </a:xfrm>
            <a:custGeom>
              <a:rect b="b" l="l" r="r" t="t"/>
              <a:pathLst>
                <a:path extrusionOk="0" h="561" w="782">
                  <a:moveTo>
                    <a:pt x="562" y="1"/>
                  </a:moveTo>
                  <a:cubicBezTo>
                    <a:pt x="533" y="1"/>
                    <a:pt x="503" y="10"/>
                    <a:pt x="474" y="31"/>
                  </a:cubicBezTo>
                  <a:cubicBezTo>
                    <a:pt x="350" y="113"/>
                    <a:pt x="267" y="243"/>
                    <a:pt x="119" y="303"/>
                  </a:cubicBezTo>
                  <a:cubicBezTo>
                    <a:pt x="30" y="338"/>
                    <a:pt x="1" y="456"/>
                    <a:pt x="95" y="515"/>
                  </a:cubicBezTo>
                  <a:cubicBezTo>
                    <a:pt x="145" y="547"/>
                    <a:pt x="199" y="560"/>
                    <a:pt x="253" y="560"/>
                  </a:cubicBezTo>
                  <a:cubicBezTo>
                    <a:pt x="435" y="560"/>
                    <a:pt x="624" y="407"/>
                    <a:pt x="710" y="261"/>
                  </a:cubicBezTo>
                  <a:cubicBezTo>
                    <a:pt x="782" y="152"/>
                    <a:pt x="681" y="1"/>
                    <a:pt x="5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g11e770b0bd5_0_5040"/>
            <p:cNvSpPr/>
            <p:nvPr/>
          </p:nvSpPr>
          <p:spPr>
            <a:xfrm>
              <a:off x="3549225" y="4281625"/>
              <a:ext cx="27075" cy="21025"/>
            </a:xfrm>
            <a:custGeom>
              <a:rect b="b" l="l" r="r" t="t"/>
              <a:pathLst>
                <a:path extrusionOk="0" h="841" w="1083">
                  <a:moveTo>
                    <a:pt x="842" y="0"/>
                  </a:moveTo>
                  <a:cubicBezTo>
                    <a:pt x="818" y="0"/>
                    <a:pt x="793" y="6"/>
                    <a:pt x="770" y="18"/>
                  </a:cubicBezTo>
                  <a:cubicBezTo>
                    <a:pt x="622" y="101"/>
                    <a:pt x="474" y="195"/>
                    <a:pt x="332" y="302"/>
                  </a:cubicBezTo>
                  <a:cubicBezTo>
                    <a:pt x="190" y="396"/>
                    <a:pt x="31" y="521"/>
                    <a:pt x="1" y="698"/>
                  </a:cubicBezTo>
                  <a:cubicBezTo>
                    <a:pt x="1" y="778"/>
                    <a:pt x="50" y="840"/>
                    <a:pt x="119" y="840"/>
                  </a:cubicBezTo>
                  <a:cubicBezTo>
                    <a:pt x="136" y="840"/>
                    <a:pt x="154" y="836"/>
                    <a:pt x="172" y="828"/>
                  </a:cubicBezTo>
                  <a:cubicBezTo>
                    <a:pt x="320" y="751"/>
                    <a:pt x="456" y="651"/>
                    <a:pt x="598" y="568"/>
                  </a:cubicBezTo>
                  <a:cubicBezTo>
                    <a:pt x="752" y="485"/>
                    <a:pt x="894" y="396"/>
                    <a:pt x="995" y="248"/>
                  </a:cubicBezTo>
                  <a:cubicBezTo>
                    <a:pt x="1083" y="131"/>
                    <a:pt x="963" y="0"/>
                    <a:pt x="84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g11e770b0bd5_0_5040"/>
            <p:cNvSpPr/>
            <p:nvPr/>
          </p:nvSpPr>
          <p:spPr>
            <a:xfrm>
              <a:off x="3536975" y="4296625"/>
              <a:ext cx="50850" cy="42575"/>
            </a:xfrm>
            <a:custGeom>
              <a:rect b="b" l="l" r="r" t="t"/>
              <a:pathLst>
                <a:path extrusionOk="0" h="1703" w="2034">
                  <a:moveTo>
                    <a:pt x="1810" y="1"/>
                  </a:moveTo>
                  <a:cubicBezTo>
                    <a:pt x="1794" y="1"/>
                    <a:pt x="1776" y="3"/>
                    <a:pt x="1757" y="9"/>
                  </a:cubicBezTo>
                  <a:cubicBezTo>
                    <a:pt x="1520" y="86"/>
                    <a:pt x="1325" y="157"/>
                    <a:pt x="1147" y="346"/>
                  </a:cubicBezTo>
                  <a:cubicBezTo>
                    <a:pt x="976" y="530"/>
                    <a:pt x="893" y="790"/>
                    <a:pt x="793" y="1009"/>
                  </a:cubicBezTo>
                  <a:cubicBezTo>
                    <a:pt x="745" y="1115"/>
                    <a:pt x="686" y="1210"/>
                    <a:pt x="615" y="1298"/>
                  </a:cubicBezTo>
                  <a:cubicBezTo>
                    <a:pt x="577" y="1333"/>
                    <a:pt x="558" y="1351"/>
                    <a:pt x="555" y="1351"/>
                  </a:cubicBezTo>
                  <a:cubicBezTo>
                    <a:pt x="553" y="1351"/>
                    <a:pt x="564" y="1338"/>
                    <a:pt x="586" y="1310"/>
                  </a:cubicBezTo>
                  <a:cubicBezTo>
                    <a:pt x="556" y="1233"/>
                    <a:pt x="532" y="1157"/>
                    <a:pt x="509" y="1074"/>
                  </a:cubicBezTo>
                  <a:cubicBezTo>
                    <a:pt x="467" y="944"/>
                    <a:pt x="426" y="802"/>
                    <a:pt x="450" y="660"/>
                  </a:cubicBezTo>
                  <a:cubicBezTo>
                    <a:pt x="473" y="500"/>
                    <a:pt x="704" y="565"/>
                    <a:pt x="804" y="536"/>
                  </a:cubicBezTo>
                  <a:cubicBezTo>
                    <a:pt x="846" y="524"/>
                    <a:pt x="875" y="471"/>
                    <a:pt x="864" y="417"/>
                  </a:cubicBezTo>
                  <a:cubicBezTo>
                    <a:pt x="831" y="284"/>
                    <a:pt x="735" y="234"/>
                    <a:pt x="623" y="234"/>
                  </a:cubicBezTo>
                  <a:cubicBezTo>
                    <a:pt x="468" y="234"/>
                    <a:pt x="284" y="329"/>
                    <a:pt x="201" y="429"/>
                  </a:cubicBezTo>
                  <a:cubicBezTo>
                    <a:pt x="0" y="689"/>
                    <a:pt x="124" y="1269"/>
                    <a:pt x="278" y="1529"/>
                  </a:cubicBezTo>
                  <a:cubicBezTo>
                    <a:pt x="355" y="1653"/>
                    <a:pt x="451" y="1703"/>
                    <a:pt x="548" y="1703"/>
                  </a:cubicBezTo>
                  <a:cubicBezTo>
                    <a:pt x="689" y="1703"/>
                    <a:pt x="836" y="1598"/>
                    <a:pt x="940" y="1458"/>
                  </a:cubicBezTo>
                  <a:cubicBezTo>
                    <a:pt x="1071" y="1275"/>
                    <a:pt x="1153" y="1068"/>
                    <a:pt x="1248" y="861"/>
                  </a:cubicBezTo>
                  <a:cubicBezTo>
                    <a:pt x="1384" y="571"/>
                    <a:pt x="1544" y="423"/>
                    <a:pt x="1845" y="329"/>
                  </a:cubicBezTo>
                  <a:cubicBezTo>
                    <a:pt x="2033" y="269"/>
                    <a:pt x="1977" y="1"/>
                    <a:pt x="18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g11e770b0bd5_0_5040"/>
            <p:cNvSpPr/>
            <p:nvPr/>
          </p:nvSpPr>
          <p:spPr>
            <a:xfrm>
              <a:off x="3562100" y="4297425"/>
              <a:ext cx="8750" cy="13800"/>
            </a:xfrm>
            <a:custGeom>
              <a:rect b="b" l="l" r="r" t="t"/>
              <a:pathLst>
                <a:path extrusionOk="0" h="552" w="350">
                  <a:moveTo>
                    <a:pt x="166" y="1"/>
                  </a:moveTo>
                  <a:cubicBezTo>
                    <a:pt x="89" y="1"/>
                    <a:pt x="0" y="78"/>
                    <a:pt x="6" y="155"/>
                  </a:cubicBezTo>
                  <a:cubicBezTo>
                    <a:pt x="24" y="285"/>
                    <a:pt x="54" y="527"/>
                    <a:pt x="213" y="551"/>
                  </a:cubicBezTo>
                  <a:cubicBezTo>
                    <a:pt x="219" y="551"/>
                    <a:pt x="224" y="552"/>
                    <a:pt x="229" y="552"/>
                  </a:cubicBezTo>
                  <a:cubicBezTo>
                    <a:pt x="278" y="552"/>
                    <a:pt x="328" y="527"/>
                    <a:pt x="344" y="474"/>
                  </a:cubicBezTo>
                  <a:cubicBezTo>
                    <a:pt x="349" y="415"/>
                    <a:pt x="344" y="362"/>
                    <a:pt x="326" y="314"/>
                  </a:cubicBezTo>
                  <a:cubicBezTo>
                    <a:pt x="308" y="261"/>
                    <a:pt x="308" y="208"/>
                    <a:pt x="320" y="155"/>
                  </a:cubicBezTo>
                  <a:cubicBezTo>
                    <a:pt x="320" y="78"/>
                    <a:pt x="243" y="1"/>
                    <a:pt x="1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g11e770b0bd5_0_5040"/>
            <p:cNvSpPr/>
            <p:nvPr/>
          </p:nvSpPr>
          <p:spPr>
            <a:xfrm>
              <a:off x="3550125" y="4313025"/>
              <a:ext cx="12450" cy="13375"/>
            </a:xfrm>
            <a:custGeom>
              <a:rect b="b" l="l" r="r" t="t"/>
              <a:pathLst>
                <a:path extrusionOk="0" h="535" w="498">
                  <a:moveTo>
                    <a:pt x="158" y="0"/>
                  </a:moveTo>
                  <a:cubicBezTo>
                    <a:pt x="147" y="0"/>
                    <a:pt x="135" y="1"/>
                    <a:pt x="125" y="4"/>
                  </a:cubicBezTo>
                  <a:cubicBezTo>
                    <a:pt x="36" y="27"/>
                    <a:pt x="0" y="116"/>
                    <a:pt x="12" y="199"/>
                  </a:cubicBezTo>
                  <a:cubicBezTo>
                    <a:pt x="40" y="341"/>
                    <a:pt x="168" y="534"/>
                    <a:pt x="337" y="534"/>
                  </a:cubicBezTo>
                  <a:cubicBezTo>
                    <a:pt x="351" y="534"/>
                    <a:pt x="365" y="533"/>
                    <a:pt x="379" y="530"/>
                  </a:cubicBezTo>
                  <a:cubicBezTo>
                    <a:pt x="474" y="518"/>
                    <a:pt x="497" y="388"/>
                    <a:pt x="426" y="323"/>
                  </a:cubicBezTo>
                  <a:cubicBezTo>
                    <a:pt x="420" y="311"/>
                    <a:pt x="409" y="299"/>
                    <a:pt x="391" y="288"/>
                  </a:cubicBezTo>
                  <a:cubicBezTo>
                    <a:pt x="387" y="288"/>
                    <a:pt x="373" y="273"/>
                    <a:pt x="375" y="273"/>
                  </a:cubicBezTo>
                  <a:lnTo>
                    <a:pt x="375" y="273"/>
                  </a:lnTo>
                  <a:cubicBezTo>
                    <a:pt x="375" y="273"/>
                    <a:pt x="378" y="275"/>
                    <a:pt x="385" y="282"/>
                  </a:cubicBezTo>
                  <a:cubicBezTo>
                    <a:pt x="379" y="270"/>
                    <a:pt x="367" y="258"/>
                    <a:pt x="361" y="240"/>
                  </a:cubicBezTo>
                  <a:cubicBezTo>
                    <a:pt x="351" y="220"/>
                    <a:pt x="341" y="200"/>
                    <a:pt x="331" y="180"/>
                  </a:cubicBezTo>
                  <a:lnTo>
                    <a:pt x="331" y="180"/>
                  </a:lnTo>
                  <a:cubicBezTo>
                    <a:pt x="330" y="175"/>
                    <a:pt x="326" y="159"/>
                    <a:pt x="326" y="152"/>
                  </a:cubicBezTo>
                  <a:cubicBezTo>
                    <a:pt x="320" y="140"/>
                    <a:pt x="320" y="134"/>
                    <a:pt x="320" y="116"/>
                  </a:cubicBezTo>
                  <a:cubicBezTo>
                    <a:pt x="305" y="45"/>
                    <a:pt x="228" y="0"/>
                    <a:pt x="15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g11e770b0bd5_0_5040"/>
            <p:cNvSpPr/>
            <p:nvPr/>
          </p:nvSpPr>
          <p:spPr>
            <a:xfrm>
              <a:off x="3546275" y="4326675"/>
              <a:ext cx="26300" cy="49575"/>
            </a:xfrm>
            <a:custGeom>
              <a:rect b="b" l="l" r="r" t="t"/>
              <a:pathLst>
                <a:path extrusionOk="0" h="1983" w="1052">
                  <a:moveTo>
                    <a:pt x="751" y="1"/>
                  </a:moveTo>
                  <a:cubicBezTo>
                    <a:pt x="521" y="1"/>
                    <a:pt x="289" y="139"/>
                    <a:pt x="160" y="327"/>
                  </a:cubicBezTo>
                  <a:cubicBezTo>
                    <a:pt x="1" y="552"/>
                    <a:pt x="18" y="930"/>
                    <a:pt x="18" y="1197"/>
                  </a:cubicBezTo>
                  <a:cubicBezTo>
                    <a:pt x="18" y="1469"/>
                    <a:pt x="72" y="1788"/>
                    <a:pt x="332" y="1936"/>
                  </a:cubicBezTo>
                  <a:cubicBezTo>
                    <a:pt x="391" y="1969"/>
                    <a:pt x="449" y="1983"/>
                    <a:pt x="505" y="1983"/>
                  </a:cubicBezTo>
                  <a:cubicBezTo>
                    <a:pt x="753" y="1983"/>
                    <a:pt x="959" y="1702"/>
                    <a:pt x="1012" y="1480"/>
                  </a:cubicBezTo>
                  <a:cubicBezTo>
                    <a:pt x="1051" y="1320"/>
                    <a:pt x="923" y="1216"/>
                    <a:pt x="799" y="1216"/>
                  </a:cubicBezTo>
                  <a:cubicBezTo>
                    <a:pt x="716" y="1216"/>
                    <a:pt x="635" y="1262"/>
                    <a:pt x="604" y="1368"/>
                  </a:cubicBezTo>
                  <a:cubicBezTo>
                    <a:pt x="575" y="1466"/>
                    <a:pt x="551" y="1503"/>
                    <a:pt x="531" y="1503"/>
                  </a:cubicBezTo>
                  <a:cubicBezTo>
                    <a:pt x="495" y="1503"/>
                    <a:pt x="473" y="1377"/>
                    <a:pt x="462" y="1273"/>
                  </a:cubicBezTo>
                  <a:cubicBezTo>
                    <a:pt x="456" y="1155"/>
                    <a:pt x="462" y="1025"/>
                    <a:pt x="474" y="907"/>
                  </a:cubicBezTo>
                  <a:cubicBezTo>
                    <a:pt x="480" y="753"/>
                    <a:pt x="480" y="587"/>
                    <a:pt x="574" y="463"/>
                  </a:cubicBezTo>
                  <a:cubicBezTo>
                    <a:pt x="699" y="309"/>
                    <a:pt x="923" y="392"/>
                    <a:pt x="1012" y="191"/>
                  </a:cubicBezTo>
                  <a:cubicBezTo>
                    <a:pt x="1030" y="120"/>
                    <a:pt x="1012" y="61"/>
                    <a:pt x="947" y="37"/>
                  </a:cubicBezTo>
                  <a:cubicBezTo>
                    <a:pt x="883" y="12"/>
                    <a:pt x="817" y="1"/>
                    <a:pt x="7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g11e770b0bd5_0_5040"/>
            <p:cNvSpPr/>
            <p:nvPr/>
          </p:nvSpPr>
          <p:spPr>
            <a:xfrm>
              <a:off x="3547900" y="4341050"/>
              <a:ext cx="40400" cy="54175"/>
            </a:xfrm>
            <a:custGeom>
              <a:rect b="b" l="l" r="r" t="t"/>
              <a:pathLst>
                <a:path extrusionOk="0" h="2167" w="1616">
                  <a:moveTo>
                    <a:pt x="918" y="1"/>
                  </a:moveTo>
                  <a:cubicBezTo>
                    <a:pt x="777" y="1"/>
                    <a:pt x="653" y="184"/>
                    <a:pt x="781" y="308"/>
                  </a:cubicBezTo>
                  <a:cubicBezTo>
                    <a:pt x="1136" y="645"/>
                    <a:pt x="1006" y="1071"/>
                    <a:pt x="781" y="1444"/>
                  </a:cubicBezTo>
                  <a:cubicBezTo>
                    <a:pt x="716" y="1556"/>
                    <a:pt x="657" y="1662"/>
                    <a:pt x="574" y="1763"/>
                  </a:cubicBezTo>
                  <a:cubicBezTo>
                    <a:pt x="556" y="1784"/>
                    <a:pt x="538" y="1793"/>
                    <a:pt x="522" y="1793"/>
                  </a:cubicBezTo>
                  <a:cubicBezTo>
                    <a:pt x="418" y="1793"/>
                    <a:pt x="372" y="1393"/>
                    <a:pt x="361" y="1296"/>
                  </a:cubicBezTo>
                  <a:cubicBezTo>
                    <a:pt x="355" y="1252"/>
                    <a:pt x="312" y="1224"/>
                    <a:pt x="272" y="1224"/>
                  </a:cubicBezTo>
                  <a:cubicBezTo>
                    <a:pt x="243" y="1224"/>
                    <a:pt x="215" y="1240"/>
                    <a:pt x="208" y="1278"/>
                  </a:cubicBezTo>
                  <a:cubicBezTo>
                    <a:pt x="154" y="1544"/>
                    <a:pt x="1" y="1887"/>
                    <a:pt x="285" y="2094"/>
                  </a:cubicBezTo>
                  <a:cubicBezTo>
                    <a:pt x="358" y="2145"/>
                    <a:pt x="431" y="2167"/>
                    <a:pt x="503" y="2167"/>
                  </a:cubicBezTo>
                  <a:cubicBezTo>
                    <a:pt x="656" y="2167"/>
                    <a:pt x="799" y="2064"/>
                    <a:pt x="900" y="1923"/>
                  </a:cubicBezTo>
                  <a:cubicBezTo>
                    <a:pt x="1308" y="1367"/>
                    <a:pt x="1615" y="598"/>
                    <a:pt x="1042" y="54"/>
                  </a:cubicBezTo>
                  <a:cubicBezTo>
                    <a:pt x="1003" y="16"/>
                    <a:pt x="960" y="1"/>
                    <a:pt x="9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g11e770b0bd5_0_5040"/>
            <p:cNvSpPr/>
            <p:nvPr/>
          </p:nvSpPr>
          <p:spPr>
            <a:xfrm>
              <a:off x="3572125" y="4330150"/>
              <a:ext cx="17350" cy="28850"/>
            </a:xfrm>
            <a:custGeom>
              <a:rect b="b" l="l" r="r" t="t"/>
              <a:pathLst>
                <a:path extrusionOk="0" h="1154" w="694">
                  <a:moveTo>
                    <a:pt x="214" y="1"/>
                  </a:moveTo>
                  <a:cubicBezTo>
                    <a:pt x="86" y="1"/>
                    <a:pt x="1" y="178"/>
                    <a:pt x="138" y="259"/>
                  </a:cubicBezTo>
                  <a:cubicBezTo>
                    <a:pt x="291" y="348"/>
                    <a:pt x="356" y="442"/>
                    <a:pt x="356" y="632"/>
                  </a:cubicBezTo>
                  <a:cubicBezTo>
                    <a:pt x="356" y="791"/>
                    <a:pt x="274" y="945"/>
                    <a:pt x="215" y="1105"/>
                  </a:cubicBezTo>
                  <a:cubicBezTo>
                    <a:pt x="201" y="1128"/>
                    <a:pt x="226" y="1154"/>
                    <a:pt x="254" y="1154"/>
                  </a:cubicBezTo>
                  <a:cubicBezTo>
                    <a:pt x="263" y="1154"/>
                    <a:pt x="271" y="1152"/>
                    <a:pt x="280" y="1146"/>
                  </a:cubicBezTo>
                  <a:cubicBezTo>
                    <a:pt x="652" y="939"/>
                    <a:pt x="694" y="200"/>
                    <a:pt x="280" y="17"/>
                  </a:cubicBezTo>
                  <a:cubicBezTo>
                    <a:pt x="257" y="6"/>
                    <a:pt x="235" y="1"/>
                    <a:pt x="21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g11e770b0bd5_0_5040"/>
            <p:cNvSpPr/>
            <p:nvPr/>
          </p:nvSpPr>
          <p:spPr>
            <a:xfrm>
              <a:off x="3576150" y="4312625"/>
              <a:ext cx="11850" cy="30275"/>
            </a:xfrm>
            <a:custGeom>
              <a:rect b="b" l="l" r="r" t="t"/>
              <a:pathLst>
                <a:path extrusionOk="0" h="1211" w="474">
                  <a:moveTo>
                    <a:pt x="270" y="1"/>
                  </a:moveTo>
                  <a:cubicBezTo>
                    <a:pt x="243" y="1"/>
                    <a:pt x="215" y="7"/>
                    <a:pt x="190" y="20"/>
                  </a:cubicBezTo>
                  <a:cubicBezTo>
                    <a:pt x="0" y="132"/>
                    <a:pt x="42" y="457"/>
                    <a:pt x="54" y="647"/>
                  </a:cubicBezTo>
                  <a:cubicBezTo>
                    <a:pt x="59" y="812"/>
                    <a:pt x="101" y="1138"/>
                    <a:pt x="278" y="1203"/>
                  </a:cubicBezTo>
                  <a:cubicBezTo>
                    <a:pt x="284" y="1208"/>
                    <a:pt x="291" y="1210"/>
                    <a:pt x="298" y="1210"/>
                  </a:cubicBezTo>
                  <a:cubicBezTo>
                    <a:pt x="316" y="1210"/>
                    <a:pt x="337" y="1199"/>
                    <a:pt x="349" y="1191"/>
                  </a:cubicBezTo>
                  <a:cubicBezTo>
                    <a:pt x="444" y="1078"/>
                    <a:pt x="414" y="842"/>
                    <a:pt x="420" y="706"/>
                  </a:cubicBezTo>
                  <a:cubicBezTo>
                    <a:pt x="426" y="599"/>
                    <a:pt x="420" y="487"/>
                    <a:pt x="426" y="381"/>
                  </a:cubicBezTo>
                  <a:cubicBezTo>
                    <a:pt x="438" y="274"/>
                    <a:pt x="473" y="185"/>
                    <a:pt x="414" y="79"/>
                  </a:cubicBezTo>
                  <a:cubicBezTo>
                    <a:pt x="386" y="30"/>
                    <a:pt x="329" y="1"/>
                    <a:pt x="2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g11e770b0bd5_0_5040"/>
            <p:cNvSpPr/>
            <p:nvPr/>
          </p:nvSpPr>
          <p:spPr>
            <a:xfrm>
              <a:off x="3576675" y="4278200"/>
              <a:ext cx="32325" cy="58500"/>
            </a:xfrm>
            <a:custGeom>
              <a:rect b="b" l="l" r="r" t="t"/>
              <a:pathLst>
                <a:path extrusionOk="0" h="2340" w="1293">
                  <a:moveTo>
                    <a:pt x="246" y="1"/>
                  </a:moveTo>
                  <a:cubicBezTo>
                    <a:pt x="65" y="1"/>
                    <a:pt x="1" y="325"/>
                    <a:pt x="210" y="409"/>
                  </a:cubicBezTo>
                  <a:cubicBezTo>
                    <a:pt x="1020" y="728"/>
                    <a:pt x="588" y="1716"/>
                    <a:pt x="275" y="2254"/>
                  </a:cubicBezTo>
                  <a:cubicBezTo>
                    <a:pt x="253" y="2299"/>
                    <a:pt x="291" y="2340"/>
                    <a:pt x="329" y="2340"/>
                  </a:cubicBezTo>
                  <a:cubicBezTo>
                    <a:pt x="341" y="2340"/>
                    <a:pt x="354" y="2336"/>
                    <a:pt x="364" y="2325"/>
                  </a:cubicBezTo>
                  <a:cubicBezTo>
                    <a:pt x="1044" y="1746"/>
                    <a:pt x="1292" y="421"/>
                    <a:pt x="322" y="19"/>
                  </a:cubicBezTo>
                  <a:cubicBezTo>
                    <a:pt x="295" y="6"/>
                    <a:pt x="269" y="1"/>
                    <a:pt x="24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g11e770b0bd5_0_5040"/>
            <p:cNvSpPr/>
            <p:nvPr/>
          </p:nvSpPr>
          <p:spPr>
            <a:xfrm>
              <a:off x="3592250" y="4255675"/>
              <a:ext cx="14225" cy="49175"/>
            </a:xfrm>
            <a:custGeom>
              <a:rect b="b" l="l" r="r" t="t"/>
              <a:pathLst>
                <a:path extrusionOk="0" h="1967" w="569">
                  <a:moveTo>
                    <a:pt x="283" y="0"/>
                  </a:moveTo>
                  <a:cubicBezTo>
                    <a:pt x="211" y="0"/>
                    <a:pt x="138" y="38"/>
                    <a:pt x="107" y="127"/>
                  </a:cubicBezTo>
                  <a:cubicBezTo>
                    <a:pt x="1" y="435"/>
                    <a:pt x="102" y="695"/>
                    <a:pt x="208" y="991"/>
                  </a:cubicBezTo>
                  <a:cubicBezTo>
                    <a:pt x="326" y="1322"/>
                    <a:pt x="119" y="1606"/>
                    <a:pt x="184" y="1919"/>
                  </a:cubicBezTo>
                  <a:cubicBezTo>
                    <a:pt x="184" y="1950"/>
                    <a:pt x="211" y="1967"/>
                    <a:pt x="240" y="1967"/>
                  </a:cubicBezTo>
                  <a:cubicBezTo>
                    <a:pt x="262" y="1967"/>
                    <a:pt x="284" y="1957"/>
                    <a:pt x="297" y="1937"/>
                  </a:cubicBezTo>
                  <a:cubicBezTo>
                    <a:pt x="421" y="1718"/>
                    <a:pt x="498" y="1523"/>
                    <a:pt x="521" y="1275"/>
                  </a:cubicBezTo>
                  <a:cubicBezTo>
                    <a:pt x="569" y="902"/>
                    <a:pt x="338" y="594"/>
                    <a:pt x="456" y="222"/>
                  </a:cubicBezTo>
                  <a:cubicBezTo>
                    <a:pt x="503" y="90"/>
                    <a:pt x="394" y="0"/>
                    <a:pt x="28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g11e770b0bd5_0_5040"/>
            <p:cNvSpPr/>
            <p:nvPr/>
          </p:nvSpPr>
          <p:spPr>
            <a:xfrm>
              <a:off x="3594700" y="4262325"/>
              <a:ext cx="25225" cy="19550"/>
            </a:xfrm>
            <a:custGeom>
              <a:rect b="b" l="l" r="r" t="t"/>
              <a:pathLst>
                <a:path extrusionOk="0" h="782" w="1009">
                  <a:moveTo>
                    <a:pt x="786" y="1"/>
                  </a:moveTo>
                  <a:cubicBezTo>
                    <a:pt x="773" y="1"/>
                    <a:pt x="761" y="3"/>
                    <a:pt x="749" y="9"/>
                  </a:cubicBezTo>
                  <a:cubicBezTo>
                    <a:pt x="648" y="51"/>
                    <a:pt x="630" y="110"/>
                    <a:pt x="595" y="204"/>
                  </a:cubicBezTo>
                  <a:cubicBezTo>
                    <a:pt x="559" y="287"/>
                    <a:pt x="518" y="370"/>
                    <a:pt x="447" y="435"/>
                  </a:cubicBezTo>
                  <a:cubicBezTo>
                    <a:pt x="423" y="461"/>
                    <a:pt x="399" y="471"/>
                    <a:pt x="377" y="471"/>
                  </a:cubicBezTo>
                  <a:cubicBezTo>
                    <a:pt x="292" y="471"/>
                    <a:pt x="228" y="315"/>
                    <a:pt x="205" y="240"/>
                  </a:cubicBezTo>
                  <a:cubicBezTo>
                    <a:pt x="193" y="204"/>
                    <a:pt x="159" y="184"/>
                    <a:pt x="127" y="184"/>
                  </a:cubicBezTo>
                  <a:cubicBezTo>
                    <a:pt x="95" y="184"/>
                    <a:pt x="65" y="202"/>
                    <a:pt x="57" y="240"/>
                  </a:cubicBezTo>
                  <a:cubicBezTo>
                    <a:pt x="1" y="469"/>
                    <a:pt x="129" y="781"/>
                    <a:pt x="397" y="781"/>
                  </a:cubicBezTo>
                  <a:cubicBezTo>
                    <a:pt x="413" y="781"/>
                    <a:pt x="430" y="780"/>
                    <a:pt x="447" y="778"/>
                  </a:cubicBezTo>
                  <a:cubicBezTo>
                    <a:pt x="601" y="754"/>
                    <a:pt x="707" y="642"/>
                    <a:pt x="796" y="524"/>
                  </a:cubicBezTo>
                  <a:cubicBezTo>
                    <a:pt x="879" y="423"/>
                    <a:pt x="1009" y="192"/>
                    <a:pt x="914" y="74"/>
                  </a:cubicBezTo>
                  <a:cubicBezTo>
                    <a:pt x="886" y="41"/>
                    <a:pt x="835" y="1"/>
                    <a:pt x="7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g11e770b0bd5_0_5040"/>
            <p:cNvSpPr/>
            <p:nvPr/>
          </p:nvSpPr>
          <p:spPr>
            <a:xfrm>
              <a:off x="3593450" y="4272350"/>
              <a:ext cx="31950" cy="45725"/>
            </a:xfrm>
            <a:custGeom>
              <a:rect b="b" l="l" r="r" t="t"/>
              <a:pathLst>
                <a:path extrusionOk="0" h="1829" w="1278">
                  <a:moveTo>
                    <a:pt x="1076" y="0"/>
                  </a:moveTo>
                  <a:cubicBezTo>
                    <a:pt x="1013" y="0"/>
                    <a:pt x="952" y="37"/>
                    <a:pt x="929" y="123"/>
                  </a:cubicBezTo>
                  <a:cubicBezTo>
                    <a:pt x="834" y="478"/>
                    <a:pt x="722" y="685"/>
                    <a:pt x="450" y="939"/>
                  </a:cubicBezTo>
                  <a:cubicBezTo>
                    <a:pt x="219" y="1152"/>
                    <a:pt x="77" y="1418"/>
                    <a:pt x="12" y="1725"/>
                  </a:cubicBezTo>
                  <a:cubicBezTo>
                    <a:pt x="1" y="1787"/>
                    <a:pt x="47" y="1829"/>
                    <a:pt x="94" y="1829"/>
                  </a:cubicBezTo>
                  <a:cubicBezTo>
                    <a:pt x="119" y="1829"/>
                    <a:pt x="144" y="1817"/>
                    <a:pt x="160" y="1790"/>
                  </a:cubicBezTo>
                  <a:cubicBezTo>
                    <a:pt x="349" y="1453"/>
                    <a:pt x="615" y="1235"/>
                    <a:pt x="899" y="986"/>
                  </a:cubicBezTo>
                  <a:cubicBezTo>
                    <a:pt x="1112" y="797"/>
                    <a:pt x="1225" y="495"/>
                    <a:pt x="1260" y="217"/>
                  </a:cubicBezTo>
                  <a:cubicBezTo>
                    <a:pt x="1278" y="88"/>
                    <a:pt x="1174" y="0"/>
                    <a:pt x="1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g11e770b0bd5_0_5040"/>
            <p:cNvSpPr/>
            <p:nvPr/>
          </p:nvSpPr>
          <p:spPr>
            <a:xfrm>
              <a:off x="3608525" y="4287175"/>
              <a:ext cx="24025" cy="10500"/>
            </a:xfrm>
            <a:custGeom>
              <a:rect b="b" l="l" r="r" t="t"/>
              <a:pathLst>
                <a:path extrusionOk="0" h="420" w="961">
                  <a:moveTo>
                    <a:pt x="564" y="1"/>
                  </a:moveTo>
                  <a:cubicBezTo>
                    <a:pt x="463" y="1"/>
                    <a:pt x="364" y="20"/>
                    <a:pt x="273" y="62"/>
                  </a:cubicBezTo>
                  <a:cubicBezTo>
                    <a:pt x="166" y="115"/>
                    <a:pt x="1" y="239"/>
                    <a:pt x="42" y="375"/>
                  </a:cubicBezTo>
                  <a:cubicBezTo>
                    <a:pt x="42" y="393"/>
                    <a:pt x="66" y="417"/>
                    <a:pt x="89" y="417"/>
                  </a:cubicBezTo>
                  <a:cubicBezTo>
                    <a:pt x="100" y="419"/>
                    <a:pt x="110" y="420"/>
                    <a:pt x="120" y="420"/>
                  </a:cubicBezTo>
                  <a:cubicBezTo>
                    <a:pt x="197" y="420"/>
                    <a:pt x="271" y="366"/>
                    <a:pt x="349" y="340"/>
                  </a:cubicBezTo>
                  <a:cubicBezTo>
                    <a:pt x="388" y="325"/>
                    <a:pt x="428" y="319"/>
                    <a:pt x="467" y="319"/>
                  </a:cubicBezTo>
                  <a:cubicBezTo>
                    <a:pt x="538" y="319"/>
                    <a:pt x="609" y="337"/>
                    <a:pt x="681" y="352"/>
                  </a:cubicBezTo>
                  <a:cubicBezTo>
                    <a:pt x="697" y="356"/>
                    <a:pt x="712" y="358"/>
                    <a:pt x="727" y="358"/>
                  </a:cubicBezTo>
                  <a:cubicBezTo>
                    <a:pt x="905" y="358"/>
                    <a:pt x="961" y="81"/>
                    <a:pt x="769" y="26"/>
                  </a:cubicBezTo>
                  <a:cubicBezTo>
                    <a:pt x="702" y="10"/>
                    <a:pt x="633" y="1"/>
                    <a:pt x="56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g11e770b0bd5_0_5040"/>
            <p:cNvSpPr/>
            <p:nvPr/>
          </p:nvSpPr>
          <p:spPr>
            <a:xfrm>
              <a:off x="3590925" y="4304300"/>
              <a:ext cx="22800" cy="26125"/>
            </a:xfrm>
            <a:custGeom>
              <a:rect b="b" l="l" r="r" t="t"/>
              <a:pathLst>
                <a:path extrusionOk="0" h="1045" w="912">
                  <a:moveTo>
                    <a:pt x="326" y="1"/>
                  </a:moveTo>
                  <a:cubicBezTo>
                    <a:pt x="290" y="1"/>
                    <a:pt x="253" y="23"/>
                    <a:pt x="237" y="69"/>
                  </a:cubicBezTo>
                  <a:cubicBezTo>
                    <a:pt x="131" y="347"/>
                    <a:pt x="1" y="589"/>
                    <a:pt x="107" y="903"/>
                  </a:cubicBezTo>
                  <a:cubicBezTo>
                    <a:pt x="133" y="987"/>
                    <a:pt x="212" y="1045"/>
                    <a:pt x="294" y="1045"/>
                  </a:cubicBezTo>
                  <a:cubicBezTo>
                    <a:pt x="327" y="1045"/>
                    <a:pt x="361" y="1035"/>
                    <a:pt x="391" y="1015"/>
                  </a:cubicBezTo>
                  <a:cubicBezTo>
                    <a:pt x="533" y="926"/>
                    <a:pt x="681" y="838"/>
                    <a:pt x="805" y="731"/>
                  </a:cubicBezTo>
                  <a:cubicBezTo>
                    <a:pt x="876" y="678"/>
                    <a:pt x="912" y="613"/>
                    <a:pt x="888" y="524"/>
                  </a:cubicBezTo>
                  <a:cubicBezTo>
                    <a:pt x="868" y="452"/>
                    <a:pt x="793" y="391"/>
                    <a:pt x="718" y="391"/>
                  </a:cubicBezTo>
                  <a:cubicBezTo>
                    <a:pt x="702" y="391"/>
                    <a:pt x="685" y="394"/>
                    <a:pt x="669" y="400"/>
                  </a:cubicBezTo>
                  <a:cubicBezTo>
                    <a:pt x="555" y="446"/>
                    <a:pt x="458" y="518"/>
                    <a:pt x="361" y="587"/>
                  </a:cubicBezTo>
                  <a:lnTo>
                    <a:pt x="361" y="587"/>
                  </a:lnTo>
                  <a:cubicBezTo>
                    <a:pt x="372" y="416"/>
                    <a:pt x="472" y="242"/>
                    <a:pt x="403" y="57"/>
                  </a:cubicBezTo>
                  <a:cubicBezTo>
                    <a:pt x="391" y="20"/>
                    <a:pt x="359" y="1"/>
                    <a:pt x="32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g11e770b0bd5_0_5040"/>
            <p:cNvSpPr/>
            <p:nvPr/>
          </p:nvSpPr>
          <p:spPr>
            <a:xfrm>
              <a:off x="3589600" y="4311275"/>
              <a:ext cx="72950" cy="28925"/>
            </a:xfrm>
            <a:custGeom>
              <a:rect b="b" l="l" r="r" t="t"/>
              <a:pathLst>
                <a:path extrusionOk="0" h="1157" w="2918">
                  <a:moveTo>
                    <a:pt x="2593" y="1"/>
                  </a:moveTo>
                  <a:cubicBezTo>
                    <a:pt x="2582" y="1"/>
                    <a:pt x="2572" y="1"/>
                    <a:pt x="2561" y="3"/>
                  </a:cubicBezTo>
                  <a:cubicBezTo>
                    <a:pt x="2088" y="68"/>
                    <a:pt x="1639" y="340"/>
                    <a:pt x="1213" y="541"/>
                  </a:cubicBezTo>
                  <a:cubicBezTo>
                    <a:pt x="1030" y="630"/>
                    <a:pt x="846" y="695"/>
                    <a:pt x="645" y="754"/>
                  </a:cubicBezTo>
                  <a:cubicBezTo>
                    <a:pt x="562" y="783"/>
                    <a:pt x="474" y="801"/>
                    <a:pt x="385" y="807"/>
                  </a:cubicBezTo>
                  <a:cubicBezTo>
                    <a:pt x="349" y="807"/>
                    <a:pt x="332" y="600"/>
                    <a:pt x="326" y="571"/>
                  </a:cubicBezTo>
                  <a:cubicBezTo>
                    <a:pt x="318" y="536"/>
                    <a:pt x="283" y="511"/>
                    <a:pt x="250" y="511"/>
                  </a:cubicBezTo>
                  <a:cubicBezTo>
                    <a:pt x="232" y="511"/>
                    <a:pt x="214" y="519"/>
                    <a:pt x="202" y="535"/>
                  </a:cubicBezTo>
                  <a:cubicBezTo>
                    <a:pt x="71" y="683"/>
                    <a:pt x="1" y="872"/>
                    <a:pt x="131" y="1044"/>
                  </a:cubicBezTo>
                  <a:cubicBezTo>
                    <a:pt x="192" y="1131"/>
                    <a:pt x="295" y="1157"/>
                    <a:pt x="404" y="1157"/>
                  </a:cubicBezTo>
                  <a:cubicBezTo>
                    <a:pt x="493" y="1157"/>
                    <a:pt x="586" y="1140"/>
                    <a:pt x="663" y="1126"/>
                  </a:cubicBezTo>
                  <a:cubicBezTo>
                    <a:pt x="959" y="1056"/>
                    <a:pt x="1237" y="931"/>
                    <a:pt x="1509" y="801"/>
                  </a:cubicBezTo>
                  <a:cubicBezTo>
                    <a:pt x="1733" y="695"/>
                    <a:pt x="1946" y="606"/>
                    <a:pt x="2183" y="547"/>
                  </a:cubicBezTo>
                  <a:cubicBezTo>
                    <a:pt x="2366" y="506"/>
                    <a:pt x="2544" y="458"/>
                    <a:pt x="2715" y="369"/>
                  </a:cubicBezTo>
                  <a:cubicBezTo>
                    <a:pt x="2917" y="257"/>
                    <a:pt x="2789" y="1"/>
                    <a:pt x="25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g11e770b0bd5_0_5040"/>
            <p:cNvSpPr/>
            <p:nvPr/>
          </p:nvSpPr>
          <p:spPr>
            <a:xfrm>
              <a:off x="3627300" y="4302850"/>
              <a:ext cx="11375" cy="22075"/>
            </a:xfrm>
            <a:custGeom>
              <a:rect b="b" l="l" r="r" t="t"/>
              <a:pathLst>
                <a:path extrusionOk="0" h="883" w="455">
                  <a:moveTo>
                    <a:pt x="223" y="1"/>
                  </a:moveTo>
                  <a:cubicBezTo>
                    <a:pt x="172" y="1"/>
                    <a:pt x="122" y="25"/>
                    <a:pt x="89" y="85"/>
                  </a:cubicBezTo>
                  <a:cubicBezTo>
                    <a:pt x="24" y="210"/>
                    <a:pt x="1" y="352"/>
                    <a:pt x="12" y="499"/>
                  </a:cubicBezTo>
                  <a:cubicBezTo>
                    <a:pt x="18" y="618"/>
                    <a:pt x="30" y="789"/>
                    <a:pt x="131" y="866"/>
                  </a:cubicBezTo>
                  <a:cubicBezTo>
                    <a:pt x="146" y="875"/>
                    <a:pt x="165" y="882"/>
                    <a:pt x="185" y="882"/>
                  </a:cubicBezTo>
                  <a:cubicBezTo>
                    <a:pt x="206" y="882"/>
                    <a:pt x="228" y="875"/>
                    <a:pt x="249" y="854"/>
                  </a:cubicBezTo>
                  <a:cubicBezTo>
                    <a:pt x="314" y="777"/>
                    <a:pt x="308" y="689"/>
                    <a:pt x="314" y="582"/>
                  </a:cubicBezTo>
                  <a:cubicBezTo>
                    <a:pt x="320" y="464"/>
                    <a:pt x="338" y="363"/>
                    <a:pt x="385" y="257"/>
                  </a:cubicBezTo>
                  <a:cubicBezTo>
                    <a:pt x="455" y="126"/>
                    <a:pt x="337" y="1"/>
                    <a:pt x="2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g11e770b0bd5_0_5040"/>
            <p:cNvSpPr/>
            <p:nvPr/>
          </p:nvSpPr>
          <p:spPr>
            <a:xfrm>
              <a:off x="3613550" y="4309075"/>
              <a:ext cx="11450" cy="20725"/>
            </a:xfrm>
            <a:custGeom>
              <a:rect b="b" l="l" r="r" t="t"/>
              <a:pathLst>
                <a:path extrusionOk="0" h="829" w="458">
                  <a:moveTo>
                    <a:pt x="239" y="0"/>
                  </a:moveTo>
                  <a:cubicBezTo>
                    <a:pt x="169" y="0"/>
                    <a:pt x="101" y="37"/>
                    <a:pt x="77" y="120"/>
                  </a:cubicBezTo>
                  <a:cubicBezTo>
                    <a:pt x="18" y="310"/>
                    <a:pt x="1" y="682"/>
                    <a:pt x="190" y="812"/>
                  </a:cubicBezTo>
                  <a:cubicBezTo>
                    <a:pt x="203" y="823"/>
                    <a:pt x="221" y="828"/>
                    <a:pt x="241" y="828"/>
                  </a:cubicBezTo>
                  <a:cubicBezTo>
                    <a:pt x="275" y="828"/>
                    <a:pt x="311" y="813"/>
                    <a:pt x="326" y="783"/>
                  </a:cubicBezTo>
                  <a:cubicBezTo>
                    <a:pt x="361" y="706"/>
                    <a:pt x="355" y="617"/>
                    <a:pt x="355" y="534"/>
                  </a:cubicBezTo>
                  <a:cubicBezTo>
                    <a:pt x="361" y="428"/>
                    <a:pt x="385" y="321"/>
                    <a:pt x="415" y="215"/>
                  </a:cubicBezTo>
                  <a:cubicBezTo>
                    <a:pt x="458" y="86"/>
                    <a:pt x="346" y="0"/>
                    <a:pt x="2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g11e770b0bd5_0_5040"/>
            <p:cNvSpPr/>
            <p:nvPr/>
          </p:nvSpPr>
          <p:spPr>
            <a:xfrm>
              <a:off x="3608975" y="4331750"/>
              <a:ext cx="21750" cy="10575"/>
            </a:xfrm>
            <a:custGeom>
              <a:rect b="b" l="l" r="r" t="t"/>
              <a:pathLst>
                <a:path extrusionOk="0" h="423" w="870">
                  <a:moveTo>
                    <a:pt x="339" y="1"/>
                  </a:moveTo>
                  <a:cubicBezTo>
                    <a:pt x="250" y="1"/>
                    <a:pt x="161" y="23"/>
                    <a:pt x="77" y="59"/>
                  </a:cubicBezTo>
                  <a:cubicBezTo>
                    <a:pt x="0" y="100"/>
                    <a:pt x="42" y="213"/>
                    <a:pt x="107" y="237"/>
                  </a:cubicBezTo>
                  <a:cubicBezTo>
                    <a:pt x="213" y="278"/>
                    <a:pt x="314" y="307"/>
                    <a:pt x="420" y="337"/>
                  </a:cubicBezTo>
                  <a:cubicBezTo>
                    <a:pt x="504" y="365"/>
                    <a:pt x="584" y="422"/>
                    <a:pt x="672" y="422"/>
                  </a:cubicBezTo>
                  <a:cubicBezTo>
                    <a:pt x="696" y="422"/>
                    <a:pt x="720" y="418"/>
                    <a:pt x="745" y="408"/>
                  </a:cubicBezTo>
                  <a:cubicBezTo>
                    <a:pt x="834" y="378"/>
                    <a:pt x="870" y="284"/>
                    <a:pt x="822" y="201"/>
                  </a:cubicBezTo>
                  <a:cubicBezTo>
                    <a:pt x="763" y="83"/>
                    <a:pt x="586" y="47"/>
                    <a:pt x="467" y="18"/>
                  </a:cubicBezTo>
                  <a:cubicBezTo>
                    <a:pt x="425" y="6"/>
                    <a:pt x="382" y="1"/>
                    <a:pt x="3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g11e770b0bd5_0_5040"/>
            <p:cNvSpPr/>
            <p:nvPr/>
          </p:nvSpPr>
          <p:spPr>
            <a:xfrm>
              <a:off x="3629825" y="4321625"/>
              <a:ext cx="20125" cy="13475"/>
            </a:xfrm>
            <a:custGeom>
              <a:rect b="b" l="l" r="r" t="t"/>
              <a:pathLst>
                <a:path extrusionOk="0" h="539" w="805">
                  <a:moveTo>
                    <a:pt x="286" y="1"/>
                  </a:moveTo>
                  <a:cubicBezTo>
                    <a:pt x="191" y="1"/>
                    <a:pt x="100" y="29"/>
                    <a:pt x="36" y="92"/>
                  </a:cubicBezTo>
                  <a:cubicBezTo>
                    <a:pt x="6" y="121"/>
                    <a:pt x="0" y="186"/>
                    <a:pt x="36" y="216"/>
                  </a:cubicBezTo>
                  <a:cubicBezTo>
                    <a:pt x="36" y="216"/>
                    <a:pt x="36" y="216"/>
                    <a:pt x="37" y="216"/>
                  </a:cubicBezTo>
                  <a:lnTo>
                    <a:pt x="37" y="216"/>
                  </a:lnTo>
                  <a:cubicBezTo>
                    <a:pt x="80" y="291"/>
                    <a:pt x="206" y="324"/>
                    <a:pt x="278" y="340"/>
                  </a:cubicBezTo>
                  <a:cubicBezTo>
                    <a:pt x="373" y="369"/>
                    <a:pt x="420" y="423"/>
                    <a:pt x="479" y="488"/>
                  </a:cubicBezTo>
                  <a:cubicBezTo>
                    <a:pt x="514" y="523"/>
                    <a:pt x="556" y="538"/>
                    <a:pt x="598" y="538"/>
                  </a:cubicBezTo>
                  <a:cubicBezTo>
                    <a:pt x="703" y="538"/>
                    <a:pt x="805" y="439"/>
                    <a:pt x="775" y="316"/>
                  </a:cubicBezTo>
                  <a:cubicBezTo>
                    <a:pt x="730" y="133"/>
                    <a:pt x="496" y="1"/>
                    <a:pt x="28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g11e770b0bd5_0_5040"/>
            <p:cNvSpPr/>
            <p:nvPr/>
          </p:nvSpPr>
          <p:spPr>
            <a:xfrm>
              <a:off x="3566525" y="4332200"/>
              <a:ext cx="42900" cy="60375"/>
            </a:xfrm>
            <a:custGeom>
              <a:rect b="b" l="l" r="r" t="t"/>
              <a:pathLst>
                <a:path extrusionOk="0" h="2415" w="1716">
                  <a:moveTo>
                    <a:pt x="1434" y="1"/>
                  </a:moveTo>
                  <a:cubicBezTo>
                    <a:pt x="1031" y="1"/>
                    <a:pt x="706" y="439"/>
                    <a:pt x="527" y="757"/>
                  </a:cubicBezTo>
                  <a:cubicBezTo>
                    <a:pt x="480" y="834"/>
                    <a:pt x="462" y="934"/>
                    <a:pt x="439" y="1023"/>
                  </a:cubicBezTo>
                  <a:cubicBezTo>
                    <a:pt x="391" y="1212"/>
                    <a:pt x="344" y="1360"/>
                    <a:pt x="255" y="1537"/>
                  </a:cubicBezTo>
                  <a:cubicBezTo>
                    <a:pt x="143" y="1768"/>
                    <a:pt x="1" y="2016"/>
                    <a:pt x="19" y="2277"/>
                  </a:cubicBezTo>
                  <a:cubicBezTo>
                    <a:pt x="22" y="2360"/>
                    <a:pt x="90" y="2414"/>
                    <a:pt x="158" y="2414"/>
                  </a:cubicBezTo>
                  <a:cubicBezTo>
                    <a:pt x="202" y="2414"/>
                    <a:pt x="245" y="2392"/>
                    <a:pt x="273" y="2342"/>
                  </a:cubicBezTo>
                  <a:cubicBezTo>
                    <a:pt x="362" y="2188"/>
                    <a:pt x="385" y="2028"/>
                    <a:pt x="415" y="1851"/>
                  </a:cubicBezTo>
                  <a:cubicBezTo>
                    <a:pt x="468" y="1555"/>
                    <a:pt x="569" y="1307"/>
                    <a:pt x="770" y="1082"/>
                  </a:cubicBezTo>
                  <a:cubicBezTo>
                    <a:pt x="906" y="922"/>
                    <a:pt x="983" y="733"/>
                    <a:pt x="1131" y="579"/>
                  </a:cubicBezTo>
                  <a:cubicBezTo>
                    <a:pt x="1267" y="431"/>
                    <a:pt x="1450" y="355"/>
                    <a:pt x="1604" y="230"/>
                  </a:cubicBezTo>
                  <a:cubicBezTo>
                    <a:pt x="1716" y="153"/>
                    <a:pt x="1615" y="23"/>
                    <a:pt x="1509" y="6"/>
                  </a:cubicBezTo>
                  <a:cubicBezTo>
                    <a:pt x="1484" y="2"/>
                    <a:pt x="1459" y="1"/>
                    <a:pt x="14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g11e770b0bd5_0_5040"/>
            <p:cNvSpPr/>
            <p:nvPr/>
          </p:nvSpPr>
          <p:spPr>
            <a:xfrm>
              <a:off x="3563325" y="4344150"/>
              <a:ext cx="60675" cy="50125"/>
            </a:xfrm>
            <a:custGeom>
              <a:rect b="b" l="l" r="r" t="t"/>
              <a:pathLst>
                <a:path extrusionOk="0" h="2005" w="2427">
                  <a:moveTo>
                    <a:pt x="2153" y="1"/>
                  </a:moveTo>
                  <a:cubicBezTo>
                    <a:pt x="2123" y="1"/>
                    <a:pt x="2090" y="10"/>
                    <a:pt x="2057" y="30"/>
                  </a:cubicBezTo>
                  <a:cubicBezTo>
                    <a:pt x="1661" y="296"/>
                    <a:pt x="1466" y="669"/>
                    <a:pt x="1288" y="1095"/>
                  </a:cubicBezTo>
                  <a:cubicBezTo>
                    <a:pt x="1182" y="1361"/>
                    <a:pt x="1093" y="1533"/>
                    <a:pt x="809" y="1645"/>
                  </a:cubicBezTo>
                  <a:cubicBezTo>
                    <a:pt x="670" y="1699"/>
                    <a:pt x="519" y="1718"/>
                    <a:pt x="367" y="1718"/>
                  </a:cubicBezTo>
                  <a:cubicBezTo>
                    <a:pt x="285" y="1718"/>
                    <a:pt x="203" y="1712"/>
                    <a:pt x="123" y="1704"/>
                  </a:cubicBezTo>
                  <a:cubicBezTo>
                    <a:pt x="121" y="1704"/>
                    <a:pt x="119" y="1704"/>
                    <a:pt x="117" y="1704"/>
                  </a:cubicBezTo>
                  <a:cubicBezTo>
                    <a:pt x="33" y="1704"/>
                    <a:pt x="1" y="1829"/>
                    <a:pt x="76" y="1876"/>
                  </a:cubicBezTo>
                  <a:cubicBezTo>
                    <a:pt x="242" y="1959"/>
                    <a:pt x="437" y="2004"/>
                    <a:pt x="632" y="2004"/>
                  </a:cubicBezTo>
                  <a:cubicBezTo>
                    <a:pt x="866" y="2004"/>
                    <a:pt x="1099" y="1938"/>
                    <a:pt x="1276" y="1793"/>
                  </a:cubicBezTo>
                  <a:cubicBezTo>
                    <a:pt x="1749" y="1414"/>
                    <a:pt x="1696" y="699"/>
                    <a:pt x="2252" y="356"/>
                  </a:cubicBezTo>
                  <a:cubicBezTo>
                    <a:pt x="2426" y="251"/>
                    <a:pt x="2316" y="1"/>
                    <a:pt x="215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g11e770b0bd5_0_5040"/>
            <p:cNvSpPr/>
            <p:nvPr/>
          </p:nvSpPr>
          <p:spPr>
            <a:xfrm>
              <a:off x="3596250" y="4346525"/>
              <a:ext cx="11525" cy="16175"/>
            </a:xfrm>
            <a:custGeom>
              <a:rect b="b" l="l" r="r" t="t"/>
              <a:pathLst>
                <a:path extrusionOk="0" h="647" w="461">
                  <a:moveTo>
                    <a:pt x="249" y="0"/>
                  </a:moveTo>
                  <a:cubicBezTo>
                    <a:pt x="193" y="0"/>
                    <a:pt x="136" y="24"/>
                    <a:pt x="101" y="77"/>
                  </a:cubicBezTo>
                  <a:cubicBezTo>
                    <a:pt x="1" y="225"/>
                    <a:pt x="48" y="515"/>
                    <a:pt x="178" y="621"/>
                  </a:cubicBezTo>
                  <a:cubicBezTo>
                    <a:pt x="197" y="637"/>
                    <a:pt x="225" y="646"/>
                    <a:pt x="253" y="646"/>
                  </a:cubicBezTo>
                  <a:cubicBezTo>
                    <a:pt x="298" y="646"/>
                    <a:pt x="342" y="625"/>
                    <a:pt x="350" y="574"/>
                  </a:cubicBezTo>
                  <a:cubicBezTo>
                    <a:pt x="373" y="432"/>
                    <a:pt x="373" y="337"/>
                    <a:pt x="415" y="207"/>
                  </a:cubicBezTo>
                  <a:cubicBezTo>
                    <a:pt x="461" y="84"/>
                    <a:pt x="356" y="0"/>
                    <a:pt x="2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g11e770b0bd5_0_5040"/>
            <p:cNvSpPr/>
            <p:nvPr/>
          </p:nvSpPr>
          <p:spPr>
            <a:xfrm>
              <a:off x="3590050" y="4360625"/>
              <a:ext cx="11675" cy="18100"/>
            </a:xfrm>
            <a:custGeom>
              <a:rect b="b" l="l" r="r" t="t"/>
              <a:pathLst>
                <a:path extrusionOk="0" h="724" w="467">
                  <a:moveTo>
                    <a:pt x="168" y="1"/>
                  </a:moveTo>
                  <a:cubicBezTo>
                    <a:pt x="111" y="1"/>
                    <a:pt x="56" y="36"/>
                    <a:pt x="36" y="99"/>
                  </a:cubicBezTo>
                  <a:cubicBezTo>
                    <a:pt x="0" y="199"/>
                    <a:pt x="42" y="353"/>
                    <a:pt x="71" y="460"/>
                  </a:cubicBezTo>
                  <a:cubicBezTo>
                    <a:pt x="113" y="572"/>
                    <a:pt x="166" y="696"/>
                    <a:pt x="296" y="720"/>
                  </a:cubicBezTo>
                  <a:cubicBezTo>
                    <a:pt x="305" y="722"/>
                    <a:pt x="315" y="724"/>
                    <a:pt x="324" y="724"/>
                  </a:cubicBezTo>
                  <a:cubicBezTo>
                    <a:pt x="398" y="724"/>
                    <a:pt x="467" y="644"/>
                    <a:pt x="414" y="560"/>
                  </a:cubicBezTo>
                  <a:cubicBezTo>
                    <a:pt x="367" y="501"/>
                    <a:pt x="355" y="430"/>
                    <a:pt x="349" y="353"/>
                  </a:cubicBezTo>
                  <a:cubicBezTo>
                    <a:pt x="331" y="258"/>
                    <a:pt x="337" y="146"/>
                    <a:pt x="290" y="69"/>
                  </a:cubicBezTo>
                  <a:cubicBezTo>
                    <a:pt x="259" y="22"/>
                    <a:pt x="213" y="1"/>
                    <a:pt x="16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g11e770b0bd5_0_5040"/>
            <p:cNvSpPr/>
            <p:nvPr/>
          </p:nvSpPr>
          <p:spPr>
            <a:xfrm>
              <a:off x="3598925" y="4363775"/>
              <a:ext cx="17175" cy="11575"/>
            </a:xfrm>
            <a:custGeom>
              <a:rect b="b" l="l" r="r" t="t"/>
              <a:pathLst>
                <a:path extrusionOk="0" h="463" w="687">
                  <a:moveTo>
                    <a:pt x="531" y="1"/>
                  </a:moveTo>
                  <a:cubicBezTo>
                    <a:pt x="526" y="1"/>
                    <a:pt x="520" y="1"/>
                    <a:pt x="515" y="2"/>
                  </a:cubicBezTo>
                  <a:cubicBezTo>
                    <a:pt x="414" y="8"/>
                    <a:pt x="355" y="91"/>
                    <a:pt x="266" y="138"/>
                  </a:cubicBezTo>
                  <a:cubicBezTo>
                    <a:pt x="201" y="180"/>
                    <a:pt x="118" y="174"/>
                    <a:pt x="59" y="209"/>
                  </a:cubicBezTo>
                  <a:cubicBezTo>
                    <a:pt x="12" y="233"/>
                    <a:pt x="0" y="280"/>
                    <a:pt x="6" y="328"/>
                  </a:cubicBezTo>
                  <a:cubicBezTo>
                    <a:pt x="26" y="432"/>
                    <a:pt x="130" y="463"/>
                    <a:pt x="232" y="463"/>
                  </a:cubicBezTo>
                  <a:cubicBezTo>
                    <a:pt x="280" y="463"/>
                    <a:pt x="328" y="455"/>
                    <a:pt x="367" y="446"/>
                  </a:cubicBezTo>
                  <a:cubicBezTo>
                    <a:pt x="515" y="399"/>
                    <a:pt x="686" y="268"/>
                    <a:pt x="651" y="103"/>
                  </a:cubicBezTo>
                  <a:cubicBezTo>
                    <a:pt x="635" y="49"/>
                    <a:pt x="585" y="1"/>
                    <a:pt x="5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g11e770b0bd5_0_5040"/>
            <p:cNvSpPr/>
            <p:nvPr/>
          </p:nvSpPr>
          <p:spPr>
            <a:xfrm>
              <a:off x="3584725" y="4342375"/>
              <a:ext cx="63100" cy="47050"/>
            </a:xfrm>
            <a:custGeom>
              <a:rect b="b" l="l" r="r" t="t"/>
              <a:pathLst>
                <a:path extrusionOk="0" h="1882" w="2524">
                  <a:moveTo>
                    <a:pt x="2411" y="0"/>
                  </a:moveTo>
                  <a:cubicBezTo>
                    <a:pt x="2408" y="0"/>
                    <a:pt x="2405" y="0"/>
                    <a:pt x="2401" y="1"/>
                  </a:cubicBezTo>
                  <a:cubicBezTo>
                    <a:pt x="1987" y="60"/>
                    <a:pt x="1751" y="503"/>
                    <a:pt x="1609" y="858"/>
                  </a:cubicBezTo>
                  <a:cubicBezTo>
                    <a:pt x="1372" y="1473"/>
                    <a:pt x="740" y="1621"/>
                    <a:pt x="148" y="1657"/>
                  </a:cubicBezTo>
                  <a:cubicBezTo>
                    <a:pt x="0" y="1657"/>
                    <a:pt x="0" y="1870"/>
                    <a:pt x="148" y="1876"/>
                  </a:cubicBezTo>
                  <a:cubicBezTo>
                    <a:pt x="236" y="1879"/>
                    <a:pt x="321" y="1882"/>
                    <a:pt x="405" y="1882"/>
                  </a:cubicBezTo>
                  <a:cubicBezTo>
                    <a:pt x="842" y="1882"/>
                    <a:pt x="1231" y="1815"/>
                    <a:pt x="1603" y="1533"/>
                  </a:cubicBezTo>
                  <a:cubicBezTo>
                    <a:pt x="1786" y="1385"/>
                    <a:pt x="1875" y="1166"/>
                    <a:pt x="1958" y="953"/>
                  </a:cubicBezTo>
                  <a:cubicBezTo>
                    <a:pt x="2082" y="628"/>
                    <a:pt x="2325" y="415"/>
                    <a:pt x="2490" y="119"/>
                  </a:cubicBezTo>
                  <a:cubicBezTo>
                    <a:pt x="2524" y="52"/>
                    <a:pt x="2472" y="0"/>
                    <a:pt x="241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g11e770b0bd5_0_5040"/>
            <p:cNvSpPr/>
            <p:nvPr/>
          </p:nvSpPr>
          <p:spPr>
            <a:xfrm>
              <a:off x="3630550" y="4337175"/>
              <a:ext cx="9875" cy="18800"/>
            </a:xfrm>
            <a:custGeom>
              <a:rect b="b" l="l" r="r" t="t"/>
              <a:pathLst>
                <a:path extrusionOk="0" h="752" w="395">
                  <a:moveTo>
                    <a:pt x="239" y="1"/>
                  </a:moveTo>
                  <a:cubicBezTo>
                    <a:pt x="233" y="1"/>
                    <a:pt x="226" y="1"/>
                    <a:pt x="220" y="2"/>
                  </a:cubicBezTo>
                  <a:cubicBezTo>
                    <a:pt x="48" y="14"/>
                    <a:pt x="30" y="209"/>
                    <a:pt x="13" y="351"/>
                  </a:cubicBezTo>
                  <a:cubicBezTo>
                    <a:pt x="1" y="475"/>
                    <a:pt x="13" y="623"/>
                    <a:pt x="101" y="717"/>
                  </a:cubicBezTo>
                  <a:cubicBezTo>
                    <a:pt x="125" y="741"/>
                    <a:pt x="157" y="752"/>
                    <a:pt x="190" y="752"/>
                  </a:cubicBezTo>
                  <a:cubicBezTo>
                    <a:pt x="264" y="752"/>
                    <a:pt x="342" y="697"/>
                    <a:pt x="338" y="611"/>
                  </a:cubicBezTo>
                  <a:cubicBezTo>
                    <a:pt x="332" y="510"/>
                    <a:pt x="338" y="416"/>
                    <a:pt x="356" y="309"/>
                  </a:cubicBezTo>
                  <a:cubicBezTo>
                    <a:pt x="367" y="213"/>
                    <a:pt x="395" y="1"/>
                    <a:pt x="23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g11e770b0bd5_0_5040"/>
            <p:cNvSpPr/>
            <p:nvPr/>
          </p:nvSpPr>
          <p:spPr>
            <a:xfrm>
              <a:off x="3620650" y="4354500"/>
              <a:ext cx="11375" cy="16275"/>
            </a:xfrm>
            <a:custGeom>
              <a:rect b="b" l="l" r="r" t="t"/>
              <a:pathLst>
                <a:path extrusionOk="0" h="651" w="455">
                  <a:moveTo>
                    <a:pt x="184" y="0"/>
                  </a:moveTo>
                  <a:cubicBezTo>
                    <a:pt x="162" y="0"/>
                    <a:pt x="139" y="6"/>
                    <a:pt x="119" y="18"/>
                  </a:cubicBezTo>
                  <a:cubicBezTo>
                    <a:pt x="0" y="84"/>
                    <a:pt x="12" y="255"/>
                    <a:pt x="30" y="373"/>
                  </a:cubicBezTo>
                  <a:cubicBezTo>
                    <a:pt x="60" y="503"/>
                    <a:pt x="142" y="604"/>
                    <a:pt x="278" y="645"/>
                  </a:cubicBezTo>
                  <a:cubicBezTo>
                    <a:pt x="290" y="649"/>
                    <a:pt x="302" y="651"/>
                    <a:pt x="312" y="651"/>
                  </a:cubicBezTo>
                  <a:cubicBezTo>
                    <a:pt x="408" y="651"/>
                    <a:pt x="454" y="519"/>
                    <a:pt x="385" y="444"/>
                  </a:cubicBezTo>
                  <a:cubicBezTo>
                    <a:pt x="355" y="409"/>
                    <a:pt x="338" y="350"/>
                    <a:pt x="326" y="308"/>
                  </a:cubicBezTo>
                  <a:cubicBezTo>
                    <a:pt x="320" y="225"/>
                    <a:pt x="343" y="131"/>
                    <a:pt x="290" y="60"/>
                  </a:cubicBezTo>
                  <a:cubicBezTo>
                    <a:pt x="267" y="21"/>
                    <a:pt x="226"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g11e770b0bd5_0_5040"/>
            <p:cNvSpPr/>
            <p:nvPr/>
          </p:nvSpPr>
          <p:spPr>
            <a:xfrm>
              <a:off x="3626575" y="4358500"/>
              <a:ext cx="17725" cy="11825"/>
            </a:xfrm>
            <a:custGeom>
              <a:rect b="b" l="l" r="r" t="t"/>
              <a:pathLst>
                <a:path extrusionOk="0" h="473" w="709">
                  <a:moveTo>
                    <a:pt x="573" y="1"/>
                  </a:moveTo>
                  <a:cubicBezTo>
                    <a:pt x="560" y="1"/>
                    <a:pt x="547" y="3"/>
                    <a:pt x="532" y="6"/>
                  </a:cubicBezTo>
                  <a:cubicBezTo>
                    <a:pt x="444" y="30"/>
                    <a:pt x="396" y="95"/>
                    <a:pt x="325" y="148"/>
                  </a:cubicBezTo>
                  <a:cubicBezTo>
                    <a:pt x="260" y="196"/>
                    <a:pt x="195" y="190"/>
                    <a:pt x="118" y="219"/>
                  </a:cubicBezTo>
                  <a:cubicBezTo>
                    <a:pt x="41" y="249"/>
                    <a:pt x="0" y="343"/>
                    <a:pt x="71" y="403"/>
                  </a:cubicBezTo>
                  <a:cubicBezTo>
                    <a:pt x="125" y="451"/>
                    <a:pt x="197" y="473"/>
                    <a:pt x="275" y="473"/>
                  </a:cubicBezTo>
                  <a:cubicBezTo>
                    <a:pt x="461" y="473"/>
                    <a:pt x="673" y="346"/>
                    <a:pt x="698" y="166"/>
                  </a:cubicBezTo>
                  <a:cubicBezTo>
                    <a:pt x="708" y="83"/>
                    <a:pt x="660"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g11e770b0bd5_0_5040"/>
            <p:cNvSpPr/>
            <p:nvPr/>
          </p:nvSpPr>
          <p:spPr>
            <a:xfrm>
              <a:off x="3609150" y="4343100"/>
              <a:ext cx="53925" cy="43775"/>
            </a:xfrm>
            <a:custGeom>
              <a:rect b="b" l="l" r="r" t="t"/>
              <a:pathLst>
                <a:path extrusionOk="0" h="1751" w="2157">
                  <a:moveTo>
                    <a:pt x="1963" y="1"/>
                  </a:moveTo>
                  <a:cubicBezTo>
                    <a:pt x="1936" y="1"/>
                    <a:pt x="1908" y="10"/>
                    <a:pt x="1880" y="31"/>
                  </a:cubicBezTo>
                  <a:cubicBezTo>
                    <a:pt x="1484" y="333"/>
                    <a:pt x="1673" y="924"/>
                    <a:pt x="1277" y="1214"/>
                  </a:cubicBezTo>
                  <a:cubicBezTo>
                    <a:pt x="1105" y="1332"/>
                    <a:pt x="845" y="1338"/>
                    <a:pt x="656" y="1362"/>
                  </a:cubicBezTo>
                  <a:cubicBezTo>
                    <a:pt x="425" y="1391"/>
                    <a:pt x="248" y="1462"/>
                    <a:pt x="64" y="1598"/>
                  </a:cubicBezTo>
                  <a:cubicBezTo>
                    <a:pt x="0" y="1636"/>
                    <a:pt x="33" y="1750"/>
                    <a:pt x="105" y="1750"/>
                  </a:cubicBezTo>
                  <a:cubicBezTo>
                    <a:pt x="113" y="1750"/>
                    <a:pt x="121" y="1749"/>
                    <a:pt x="129" y="1746"/>
                  </a:cubicBezTo>
                  <a:cubicBezTo>
                    <a:pt x="567" y="1598"/>
                    <a:pt x="1034" y="1746"/>
                    <a:pt x="1460" y="1521"/>
                  </a:cubicBezTo>
                  <a:cubicBezTo>
                    <a:pt x="1921" y="1285"/>
                    <a:pt x="1904" y="658"/>
                    <a:pt x="2105" y="250"/>
                  </a:cubicBezTo>
                  <a:cubicBezTo>
                    <a:pt x="2157" y="150"/>
                    <a:pt x="2072" y="1"/>
                    <a:pt x="196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g11e770b0bd5_0_5040"/>
            <p:cNvSpPr/>
            <p:nvPr/>
          </p:nvSpPr>
          <p:spPr>
            <a:xfrm>
              <a:off x="3647075" y="4362625"/>
              <a:ext cx="23150" cy="11325"/>
            </a:xfrm>
            <a:custGeom>
              <a:rect b="b" l="l" r="r" t="t"/>
              <a:pathLst>
                <a:path extrusionOk="0" h="453" w="926">
                  <a:moveTo>
                    <a:pt x="395" y="0"/>
                  </a:moveTo>
                  <a:cubicBezTo>
                    <a:pt x="306" y="0"/>
                    <a:pt x="217" y="17"/>
                    <a:pt x="138" y="48"/>
                  </a:cubicBezTo>
                  <a:cubicBezTo>
                    <a:pt x="0" y="109"/>
                    <a:pt x="43" y="294"/>
                    <a:pt x="174" y="294"/>
                  </a:cubicBezTo>
                  <a:cubicBezTo>
                    <a:pt x="183" y="294"/>
                    <a:pt x="193" y="293"/>
                    <a:pt x="203" y="291"/>
                  </a:cubicBezTo>
                  <a:cubicBezTo>
                    <a:pt x="225" y="287"/>
                    <a:pt x="246" y="286"/>
                    <a:pt x="268" y="286"/>
                  </a:cubicBezTo>
                  <a:cubicBezTo>
                    <a:pt x="402" y="286"/>
                    <a:pt x="539" y="345"/>
                    <a:pt x="641" y="427"/>
                  </a:cubicBezTo>
                  <a:cubicBezTo>
                    <a:pt x="665" y="445"/>
                    <a:pt x="691" y="453"/>
                    <a:pt x="716" y="453"/>
                  </a:cubicBezTo>
                  <a:cubicBezTo>
                    <a:pt x="823" y="453"/>
                    <a:pt x="925" y="313"/>
                    <a:pt x="854" y="208"/>
                  </a:cubicBezTo>
                  <a:cubicBezTo>
                    <a:pt x="751" y="66"/>
                    <a:pt x="572" y="0"/>
                    <a:pt x="3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g11e770b0bd5_0_5040"/>
            <p:cNvSpPr/>
            <p:nvPr/>
          </p:nvSpPr>
          <p:spPr>
            <a:xfrm>
              <a:off x="3640450" y="4372975"/>
              <a:ext cx="23100" cy="21475"/>
            </a:xfrm>
            <a:custGeom>
              <a:rect b="b" l="l" r="r" t="t"/>
              <a:pathLst>
                <a:path extrusionOk="0" h="859" w="924">
                  <a:moveTo>
                    <a:pt x="225" y="0"/>
                  </a:moveTo>
                  <a:cubicBezTo>
                    <a:pt x="217" y="0"/>
                    <a:pt x="210" y="0"/>
                    <a:pt x="202" y="1"/>
                  </a:cubicBezTo>
                  <a:cubicBezTo>
                    <a:pt x="96" y="19"/>
                    <a:pt x="1" y="137"/>
                    <a:pt x="66" y="249"/>
                  </a:cubicBezTo>
                  <a:cubicBezTo>
                    <a:pt x="137" y="356"/>
                    <a:pt x="243" y="397"/>
                    <a:pt x="332" y="480"/>
                  </a:cubicBezTo>
                  <a:cubicBezTo>
                    <a:pt x="343" y="494"/>
                    <a:pt x="347" y="500"/>
                    <a:pt x="346" y="500"/>
                  </a:cubicBezTo>
                  <a:cubicBezTo>
                    <a:pt x="346" y="500"/>
                    <a:pt x="343" y="497"/>
                    <a:pt x="338" y="492"/>
                  </a:cubicBezTo>
                  <a:lnTo>
                    <a:pt x="338" y="492"/>
                  </a:lnTo>
                  <a:cubicBezTo>
                    <a:pt x="350" y="504"/>
                    <a:pt x="356" y="510"/>
                    <a:pt x="362" y="527"/>
                  </a:cubicBezTo>
                  <a:cubicBezTo>
                    <a:pt x="379" y="557"/>
                    <a:pt x="391" y="581"/>
                    <a:pt x="409" y="610"/>
                  </a:cubicBezTo>
                  <a:cubicBezTo>
                    <a:pt x="445" y="681"/>
                    <a:pt x="468" y="770"/>
                    <a:pt x="563" y="829"/>
                  </a:cubicBezTo>
                  <a:cubicBezTo>
                    <a:pt x="595" y="850"/>
                    <a:pt x="628" y="859"/>
                    <a:pt x="660" y="859"/>
                  </a:cubicBezTo>
                  <a:cubicBezTo>
                    <a:pt x="745" y="859"/>
                    <a:pt x="824" y="793"/>
                    <a:pt x="859" y="711"/>
                  </a:cubicBezTo>
                  <a:cubicBezTo>
                    <a:pt x="924" y="539"/>
                    <a:pt x="770" y="303"/>
                    <a:pt x="646" y="196"/>
                  </a:cubicBezTo>
                  <a:cubicBezTo>
                    <a:pt x="539" y="101"/>
                    <a:pt x="369" y="0"/>
                    <a:pt x="2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g11e770b0bd5_0_5040"/>
            <p:cNvSpPr/>
            <p:nvPr/>
          </p:nvSpPr>
          <p:spPr>
            <a:xfrm>
              <a:off x="3601275" y="4382200"/>
              <a:ext cx="30200" cy="21050"/>
            </a:xfrm>
            <a:custGeom>
              <a:rect b="b" l="l" r="r" t="t"/>
              <a:pathLst>
                <a:path extrusionOk="0" h="842" w="1208">
                  <a:moveTo>
                    <a:pt x="352" y="0"/>
                  </a:moveTo>
                  <a:cubicBezTo>
                    <a:pt x="232" y="0"/>
                    <a:pt x="118" y="26"/>
                    <a:pt x="48" y="99"/>
                  </a:cubicBezTo>
                  <a:cubicBezTo>
                    <a:pt x="1" y="141"/>
                    <a:pt x="1" y="217"/>
                    <a:pt x="54" y="271"/>
                  </a:cubicBezTo>
                  <a:cubicBezTo>
                    <a:pt x="172" y="395"/>
                    <a:pt x="391" y="359"/>
                    <a:pt x="551" y="401"/>
                  </a:cubicBezTo>
                  <a:cubicBezTo>
                    <a:pt x="764" y="454"/>
                    <a:pt x="799" y="655"/>
                    <a:pt x="935" y="797"/>
                  </a:cubicBezTo>
                  <a:cubicBezTo>
                    <a:pt x="966" y="828"/>
                    <a:pt x="1005" y="842"/>
                    <a:pt x="1044" y="842"/>
                  </a:cubicBezTo>
                  <a:cubicBezTo>
                    <a:pt x="1126" y="842"/>
                    <a:pt x="1207" y="781"/>
                    <a:pt x="1207" y="685"/>
                  </a:cubicBezTo>
                  <a:cubicBezTo>
                    <a:pt x="1207" y="424"/>
                    <a:pt x="982" y="164"/>
                    <a:pt x="746" y="76"/>
                  </a:cubicBezTo>
                  <a:cubicBezTo>
                    <a:pt x="646" y="37"/>
                    <a:pt x="494" y="0"/>
                    <a:pt x="35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g11e770b0bd5_0_5040"/>
            <p:cNvSpPr/>
            <p:nvPr/>
          </p:nvSpPr>
          <p:spPr>
            <a:xfrm>
              <a:off x="3611775" y="4379650"/>
              <a:ext cx="33625" cy="18750"/>
            </a:xfrm>
            <a:custGeom>
              <a:rect b="b" l="l" r="r" t="t"/>
              <a:pathLst>
                <a:path extrusionOk="0" h="750" w="1345">
                  <a:moveTo>
                    <a:pt x="178" y="0"/>
                  </a:moveTo>
                  <a:cubicBezTo>
                    <a:pt x="78" y="0"/>
                    <a:pt x="1" y="160"/>
                    <a:pt x="89" y="231"/>
                  </a:cubicBezTo>
                  <a:cubicBezTo>
                    <a:pt x="231" y="349"/>
                    <a:pt x="426" y="390"/>
                    <a:pt x="592" y="444"/>
                  </a:cubicBezTo>
                  <a:cubicBezTo>
                    <a:pt x="681" y="467"/>
                    <a:pt x="758" y="503"/>
                    <a:pt x="840" y="550"/>
                  </a:cubicBezTo>
                  <a:cubicBezTo>
                    <a:pt x="935" y="603"/>
                    <a:pt x="1006" y="698"/>
                    <a:pt x="1101" y="733"/>
                  </a:cubicBezTo>
                  <a:cubicBezTo>
                    <a:pt x="1128" y="745"/>
                    <a:pt x="1154" y="750"/>
                    <a:pt x="1179" y="750"/>
                  </a:cubicBezTo>
                  <a:cubicBezTo>
                    <a:pt x="1274" y="750"/>
                    <a:pt x="1344" y="674"/>
                    <a:pt x="1325" y="562"/>
                  </a:cubicBezTo>
                  <a:cubicBezTo>
                    <a:pt x="1266" y="142"/>
                    <a:pt x="521" y="12"/>
                    <a:pt x="1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g11e770b0bd5_0_5040"/>
            <p:cNvSpPr/>
            <p:nvPr/>
          </p:nvSpPr>
          <p:spPr>
            <a:xfrm>
              <a:off x="3566825" y="4389350"/>
              <a:ext cx="53550" cy="19325"/>
            </a:xfrm>
            <a:custGeom>
              <a:rect b="b" l="l" r="r" t="t"/>
              <a:pathLst>
                <a:path extrusionOk="0" h="773" w="2142">
                  <a:moveTo>
                    <a:pt x="90" y="1"/>
                  </a:moveTo>
                  <a:cubicBezTo>
                    <a:pt x="39" y="1"/>
                    <a:pt x="0" y="50"/>
                    <a:pt x="24" y="103"/>
                  </a:cubicBezTo>
                  <a:cubicBezTo>
                    <a:pt x="190" y="434"/>
                    <a:pt x="527" y="635"/>
                    <a:pt x="876" y="736"/>
                  </a:cubicBezTo>
                  <a:cubicBezTo>
                    <a:pt x="963" y="762"/>
                    <a:pt x="1045" y="773"/>
                    <a:pt x="1124" y="773"/>
                  </a:cubicBezTo>
                  <a:cubicBezTo>
                    <a:pt x="1416" y="773"/>
                    <a:pt x="1661" y="620"/>
                    <a:pt x="1964" y="541"/>
                  </a:cubicBezTo>
                  <a:cubicBezTo>
                    <a:pt x="2142" y="493"/>
                    <a:pt x="2106" y="227"/>
                    <a:pt x="1917" y="221"/>
                  </a:cubicBezTo>
                  <a:cubicBezTo>
                    <a:pt x="1621" y="221"/>
                    <a:pt x="1426" y="458"/>
                    <a:pt x="1136" y="464"/>
                  </a:cubicBezTo>
                  <a:cubicBezTo>
                    <a:pt x="1133" y="464"/>
                    <a:pt x="1129" y="464"/>
                    <a:pt x="1126" y="464"/>
                  </a:cubicBezTo>
                  <a:cubicBezTo>
                    <a:pt x="746" y="464"/>
                    <a:pt x="447" y="155"/>
                    <a:pt x="125" y="8"/>
                  </a:cubicBezTo>
                  <a:cubicBezTo>
                    <a:pt x="113" y="3"/>
                    <a:pt x="101" y="1"/>
                    <a:pt x="9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g11e770b0bd5_0_5040"/>
            <p:cNvSpPr/>
            <p:nvPr/>
          </p:nvSpPr>
          <p:spPr>
            <a:xfrm>
              <a:off x="3596875" y="4403300"/>
              <a:ext cx="32375" cy="10400"/>
            </a:xfrm>
            <a:custGeom>
              <a:rect b="b" l="l" r="r" t="t"/>
              <a:pathLst>
                <a:path extrusionOk="0" h="416" w="1295">
                  <a:moveTo>
                    <a:pt x="110" y="0"/>
                  </a:moveTo>
                  <a:cubicBezTo>
                    <a:pt x="33" y="0"/>
                    <a:pt x="1" y="91"/>
                    <a:pt x="53" y="148"/>
                  </a:cubicBezTo>
                  <a:cubicBezTo>
                    <a:pt x="241" y="355"/>
                    <a:pt x="554" y="415"/>
                    <a:pt x="846" y="415"/>
                  </a:cubicBezTo>
                  <a:cubicBezTo>
                    <a:pt x="929" y="415"/>
                    <a:pt x="1011" y="410"/>
                    <a:pt x="1088" y="403"/>
                  </a:cubicBezTo>
                  <a:cubicBezTo>
                    <a:pt x="1294" y="379"/>
                    <a:pt x="1294" y="107"/>
                    <a:pt x="1088" y="83"/>
                  </a:cubicBezTo>
                  <a:cubicBezTo>
                    <a:pt x="1016" y="73"/>
                    <a:pt x="945" y="70"/>
                    <a:pt x="875" y="70"/>
                  </a:cubicBezTo>
                  <a:cubicBezTo>
                    <a:pt x="809" y="70"/>
                    <a:pt x="743" y="73"/>
                    <a:pt x="676" y="73"/>
                  </a:cubicBezTo>
                  <a:cubicBezTo>
                    <a:pt x="650" y="73"/>
                    <a:pt x="623" y="72"/>
                    <a:pt x="597" y="71"/>
                  </a:cubicBezTo>
                  <a:cubicBezTo>
                    <a:pt x="437" y="60"/>
                    <a:pt x="283" y="6"/>
                    <a:pt x="118" y="0"/>
                  </a:cubicBezTo>
                  <a:cubicBezTo>
                    <a:pt x="115" y="0"/>
                    <a:pt x="113" y="0"/>
                    <a:pt x="11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g11e770b0bd5_0_5040"/>
            <p:cNvSpPr/>
            <p:nvPr/>
          </p:nvSpPr>
          <p:spPr>
            <a:xfrm>
              <a:off x="3607925" y="4408875"/>
              <a:ext cx="39375" cy="10100"/>
            </a:xfrm>
            <a:custGeom>
              <a:rect b="b" l="l" r="r" t="t"/>
              <a:pathLst>
                <a:path extrusionOk="0" h="404" w="1575">
                  <a:moveTo>
                    <a:pt x="1224" y="0"/>
                  </a:moveTo>
                  <a:cubicBezTo>
                    <a:pt x="1105" y="0"/>
                    <a:pt x="986" y="33"/>
                    <a:pt x="858" y="61"/>
                  </a:cubicBezTo>
                  <a:cubicBezTo>
                    <a:pt x="798" y="75"/>
                    <a:pt x="738" y="80"/>
                    <a:pt x="679" y="80"/>
                  </a:cubicBezTo>
                  <a:cubicBezTo>
                    <a:pt x="484" y="80"/>
                    <a:pt x="295" y="22"/>
                    <a:pt x="95" y="8"/>
                  </a:cubicBezTo>
                  <a:cubicBezTo>
                    <a:pt x="36" y="8"/>
                    <a:pt x="1" y="97"/>
                    <a:pt x="42" y="132"/>
                  </a:cubicBezTo>
                  <a:cubicBezTo>
                    <a:pt x="276" y="329"/>
                    <a:pt x="534" y="404"/>
                    <a:pt x="802" y="404"/>
                  </a:cubicBezTo>
                  <a:cubicBezTo>
                    <a:pt x="1010" y="404"/>
                    <a:pt x="1224" y="359"/>
                    <a:pt x="1438" y="292"/>
                  </a:cubicBezTo>
                  <a:cubicBezTo>
                    <a:pt x="1533" y="256"/>
                    <a:pt x="1574" y="103"/>
                    <a:pt x="1468" y="55"/>
                  </a:cubicBezTo>
                  <a:cubicBezTo>
                    <a:pt x="1384" y="15"/>
                    <a:pt x="1304" y="0"/>
                    <a:pt x="1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g11e770b0bd5_0_5040"/>
            <p:cNvSpPr/>
            <p:nvPr/>
          </p:nvSpPr>
          <p:spPr>
            <a:xfrm>
              <a:off x="3621825" y="4415175"/>
              <a:ext cx="18350" cy="16025"/>
            </a:xfrm>
            <a:custGeom>
              <a:rect b="b" l="l" r="r" t="t"/>
              <a:pathLst>
                <a:path extrusionOk="0" h="641" w="734">
                  <a:moveTo>
                    <a:pt x="156" y="1"/>
                  </a:moveTo>
                  <a:cubicBezTo>
                    <a:pt x="142" y="1"/>
                    <a:pt x="128" y="6"/>
                    <a:pt x="113" y="16"/>
                  </a:cubicBezTo>
                  <a:cubicBezTo>
                    <a:pt x="1" y="87"/>
                    <a:pt x="95" y="276"/>
                    <a:pt x="143" y="365"/>
                  </a:cubicBezTo>
                  <a:cubicBezTo>
                    <a:pt x="202" y="489"/>
                    <a:pt x="338" y="584"/>
                    <a:pt x="468" y="631"/>
                  </a:cubicBezTo>
                  <a:cubicBezTo>
                    <a:pt x="487" y="637"/>
                    <a:pt x="505" y="640"/>
                    <a:pt x="521" y="640"/>
                  </a:cubicBezTo>
                  <a:cubicBezTo>
                    <a:pt x="687" y="640"/>
                    <a:pt x="734" y="371"/>
                    <a:pt x="557" y="312"/>
                  </a:cubicBezTo>
                  <a:cubicBezTo>
                    <a:pt x="468" y="282"/>
                    <a:pt x="397" y="229"/>
                    <a:pt x="332" y="164"/>
                  </a:cubicBezTo>
                  <a:cubicBezTo>
                    <a:pt x="288" y="120"/>
                    <a:pt x="227" y="1"/>
                    <a:pt x="1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g11e770b0bd5_0_5040"/>
            <p:cNvSpPr/>
            <p:nvPr/>
          </p:nvSpPr>
          <p:spPr>
            <a:xfrm>
              <a:off x="3594475" y="4404300"/>
              <a:ext cx="15550" cy="21350"/>
            </a:xfrm>
            <a:custGeom>
              <a:rect b="b" l="l" r="r" t="t"/>
              <a:pathLst>
                <a:path extrusionOk="0" h="854" w="622">
                  <a:moveTo>
                    <a:pt x="213" y="1"/>
                  </a:moveTo>
                  <a:cubicBezTo>
                    <a:pt x="178" y="1"/>
                    <a:pt x="141" y="17"/>
                    <a:pt x="119" y="43"/>
                  </a:cubicBezTo>
                  <a:cubicBezTo>
                    <a:pt x="1" y="167"/>
                    <a:pt x="60" y="345"/>
                    <a:pt x="119" y="487"/>
                  </a:cubicBezTo>
                  <a:cubicBezTo>
                    <a:pt x="178" y="623"/>
                    <a:pt x="249" y="800"/>
                    <a:pt x="397" y="848"/>
                  </a:cubicBezTo>
                  <a:cubicBezTo>
                    <a:pt x="410" y="851"/>
                    <a:pt x="424" y="853"/>
                    <a:pt x="438" y="853"/>
                  </a:cubicBezTo>
                  <a:cubicBezTo>
                    <a:pt x="509" y="853"/>
                    <a:pt x="577" y="805"/>
                    <a:pt x="592" y="741"/>
                  </a:cubicBezTo>
                  <a:cubicBezTo>
                    <a:pt x="622" y="593"/>
                    <a:pt x="509" y="457"/>
                    <a:pt x="432" y="333"/>
                  </a:cubicBezTo>
                  <a:cubicBezTo>
                    <a:pt x="403" y="280"/>
                    <a:pt x="379" y="221"/>
                    <a:pt x="356" y="167"/>
                  </a:cubicBezTo>
                  <a:cubicBezTo>
                    <a:pt x="338" y="96"/>
                    <a:pt x="332" y="31"/>
                    <a:pt x="249" y="8"/>
                  </a:cubicBezTo>
                  <a:cubicBezTo>
                    <a:pt x="238" y="3"/>
                    <a:pt x="226"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g11e770b0bd5_0_5040"/>
            <p:cNvSpPr/>
            <p:nvPr/>
          </p:nvSpPr>
          <p:spPr>
            <a:xfrm>
              <a:off x="3537550" y="4300100"/>
              <a:ext cx="38475" cy="139750"/>
            </a:xfrm>
            <a:custGeom>
              <a:rect b="b" l="l" r="r" t="t"/>
              <a:pathLst>
                <a:path extrusionOk="0" h="5590" w="1539">
                  <a:moveTo>
                    <a:pt x="72" y="0"/>
                  </a:moveTo>
                  <a:lnTo>
                    <a:pt x="1" y="195"/>
                  </a:lnTo>
                  <a:lnTo>
                    <a:pt x="131" y="633"/>
                  </a:lnTo>
                  <a:lnTo>
                    <a:pt x="72" y="1331"/>
                  </a:lnTo>
                  <a:cubicBezTo>
                    <a:pt x="72" y="1331"/>
                    <a:pt x="302" y="1686"/>
                    <a:pt x="302" y="1881"/>
                  </a:cubicBezTo>
                  <a:lnTo>
                    <a:pt x="302" y="2549"/>
                  </a:lnTo>
                  <a:lnTo>
                    <a:pt x="444" y="3182"/>
                  </a:lnTo>
                  <a:lnTo>
                    <a:pt x="149" y="3697"/>
                  </a:lnTo>
                  <a:lnTo>
                    <a:pt x="302" y="4028"/>
                  </a:lnTo>
                  <a:lnTo>
                    <a:pt x="415" y="5589"/>
                  </a:lnTo>
                  <a:lnTo>
                    <a:pt x="953" y="5441"/>
                  </a:lnTo>
                  <a:lnTo>
                    <a:pt x="870" y="4436"/>
                  </a:lnTo>
                  <a:cubicBezTo>
                    <a:pt x="870" y="4436"/>
                    <a:pt x="982" y="3945"/>
                    <a:pt x="1255" y="3915"/>
                  </a:cubicBezTo>
                  <a:cubicBezTo>
                    <a:pt x="1538" y="3880"/>
                    <a:pt x="1219" y="3360"/>
                    <a:pt x="1219" y="3360"/>
                  </a:cubicBezTo>
                  <a:lnTo>
                    <a:pt x="781" y="3584"/>
                  </a:lnTo>
                  <a:lnTo>
                    <a:pt x="533" y="2532"/>
                  </a:lnTo>
                  <a:lnTo>
                    <a:pt x="586" y="1568"/>
                  </a:lnTo>
                  <a:lnTo>
                    <a:pt x="302" y="953"/>
                  </a:lnTo>
                  <a:lnTo>
                    <a:pt x="302" y="195"/>
                  </a:lnTo>
                  <a:lnTo>
                    <a:pt x="7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8" name="Google Shape;1088;g11e770b0bd5_0_5040"/>
          <p:cNvGrpSpPr/>
          <p:nvPr/>
        </p:nvGrpSpPr>
        <p:grpSpPr>
          <a:xfrm rot="179882">
            <a:off x="2571899" y="3858758"/>
            <a:ext cx="4604317" cy="1377168"/>
            <a:chOff x="-981900" y="423788"/>
            <a:chExt cx="4604462" cy="1377211"/>
          </a:xfrm>
        </p:grpSpPr>
        <p:sp>
          <p:nvSpPr>
            <p:cNvPr id="1089" name="Google Shape;1089;g11e770b0bd5_0_5040"/>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g11e770b0bd5_0_5040"/>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g11e770b0bd5_0_5040"/>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g11e770b0bd5_0_5040"/>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g11e770b0bd5_0_5040"/>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g11e770b0bd5_0_5040"/>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g11e770b0bd5_0_5040"/>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g11e770b0bd5_0_5040"/>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g11e770b0bd5_0_5040"/>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g11e770b0bd5_0_5040"/>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g11e770b0bd5_0_5040"/>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g11e770b0bd5_0_5040"/>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g11e770b0bd5_0_5040"/>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g11e770b0bd5_0_5040"/>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g11e770b0bd5_0_5040"/>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g11e770b0bd5_0_5040"/>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g11e770b0bd5_0_5040"/>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06" name="Google Shape;1106;g11e770b0bd5_0_5040"/>
          <p:cNvGrpSpPr/>
          <p:nvPr/>
        </p:nvGrpSpPr>
        <p:grpSpPr>
          <a:xfrm>
            <a:off x="-421826" y="3732293"/>
            <a:ext cx="1664241" cy="1777507"/>
            <a:chOff x="-574226" y="3579893"/>
            <a:chExt cx="1664241" cy="1777507"/>
          </a:xfrm>
        </p:grpSpPr>
        <p:sp>
          <p:nvSpPr>
            <p:cNvPr id="1107" name="Google Shape;1107;g11e770b0bd5_0_5040"/>
            <p:cNvSpPr/>
            <p:nvPr/>
          </p:nvSpPr>
          <p:spPr>
            <a:xfrm>
              <a:off x="132332" y="3652961"/>
              <a:ext cx="293453" cy="166944"/>
            </a:xfrm>
            <a:custGeom>
              <a:rect b="b" l="l" r="r" t="t"/>
              <a:pathLst>
                <a:path extrusionOk="0" h="706" w="1241">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g11e770b0bd5_0_5040"/>
            <p:cNvSpPr/>
            <p:nvPr/>
          </p:nvSpPr>
          <p:spPr>
            <a:xfrm>
              <a:off x="-574226" y="4327122"/>
              <a:ext cx="721691" cy="1030278"/>
            </a:xfrm>
            <a:custGeom>
              <a:rect b="b" l="l" r="r" t="t"/>
              <a:pathLst>
                <a:path extrusionOk="0" h="4357" w="3052">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g11e770b0bd5_0_5040"/>
            <p:cNvSpPr/>
            <p:nvPr/>
          </p:nvSpPr>
          <p:spPr>
            <a:xfrm>
              <a:off x="-462614" y="4388840"/>
              <a:ext cx="250416" cy="170964"/>
            </a:xfrm>
            <a:custGeom>
              <a:rect b="b" l="l" r="r" t="t"/>
              <a:pathLst>
                <a:path extrusionOk="0" h="723" w="1059">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g11e770b0bd5_0_5040"/>
            <p:cNvSpPr/>
            <p:nvPr/>
          </p:nvSpPr>
          <p:spPr>
            <a:xfrm>
              <a:off x="317957" y="4497614"/>
              <a:ext cx="772058" cy="847254"/>
            </a:xfrm>
            <a:custGeom>
              <a:rect b="b" l="l" r="r" t="t"/>
              <a:pathLst>
                <a:path extrusionOk="0" h="3583" w="3265">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g11e770b0bd5_0_5040"/>
            <p:cNvSpPr/>
            <p:nvPr/>
          </p:nvSpPr>
          <p:spPr>
            <a:xfrm>
              <a:off x="-72211" y="3579893"/>
              <a:ext cx="544106" cy="1768049"/>
            </a:xfrm>
            <a:custGeom>
              <a:rect b="b" l="l" r="r" t="t"/>
              <a:pathLst>
                <a:path extrusionOk="0" h="7477" w="2301">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g11e770b0bd5_0_5040"/>
            <p:cNvSpPr/>
            <p:nvPr/>
          </p:nvSpPr>
          <p:spPr>
            <a:xfrm>
              <a:off x="212966" y="4073868"/>
              <a:ext cx="576502" cy="1275019"/>
            </a:xfrm>
            <a:custGeom>
              <a:rect b="b" l="l" r="r" t="t"/>
              <a:pathLst>
                <a:path extrusionOk="0" h="5392" w="2438">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g11e770b0bd5_0_5040"/>
            <p:cNvSpPr/>
            <p:nvPr/>
          </p:nvSpPr>
          <p:spPr>
            <a:xfrm>
              <a:off x="545909" y="4125418"/>
              <a:ext cx="218257" cy="162688"/>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g11e770b0bd5_0_5040"/>
            <p:cNvSpPr/>
            <p:nvPr/>
          </p:nvSpPr>
          <p:spPr>
            <a:xfrm>
              <a:off x="758491" y="4551528"/>
              <a:ext cx="214001" cy="170964"/>
            </a:xfrm>
            <a:custGeom>
              <a:rect b="b" l="l" r="r" t="t"/>
              <a:pathLst>
                <a:path extrusionOk="0" h="723" w="905">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g11e770b0bd5_0_5040"/>
            <p:cNvSpPr/>
            <p:nvPr/>
          </p:nvSpPr>
          <p:spPr>
            <a:xfrm>
              <a:off x="88695" y="3668229"/>
              <a:ext cx="343363" cy="255900"/>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6" name="Google Shape;1116;g11e770b0bd5_0_5040"/>
          <p:cNvSpPr txBox="1"/>
          <p:nvPr>
            <p:ph idx="1" type="subTitle"/>
          </p:nvPr>
        </p:nvSpPr>
        <p:spPr>
          <a:xfrm>
            <a:off x="790925" y="2514586"/>
            <a:ext cx="1673400" cy="369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000"/>
              <a:buFont typeface="Prompt"/>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2pPr>
            <a:lvl3pPr lvl="2"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3pPr>
            <a:lvl4pPr lvl="3"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4pPr>
            <a:lvl5pPr lvl="4"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5pPr>
            <a:lvl6pPr lvl="5"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6pPr>
            <a:lvl7pPr lvl="6"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7pPr>
            <a:lvl8pPr lvl="7"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8pPr>
            <a:lvl9pPr lvl="8"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9pPr>
          </a:lstStyle>
          <a:p/>
        </p:txBody>
      </p:sp>
      <p:sp>
        <p:nvSpPr>
          <p:cNvPr id="1117" name="Google Shape;1117;g11e770b0bd5_0_5040"/>
          <p:cNvSpPr txBox="1"/>
          <p:nvPr>
            <p:ph idx="2" type="subTitle"/>
          </p:nvPr>
        </p:nvSpPr>
        <p:spPr>
          <a:xfrm>
            <a:off x="790925" y="2953500"/>
            <a:ext cx="1673700" cy="791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1118" name="Google Shape;1118;g11e770b0bd5_0_5040"/>
          <p:cNvSpPr txBox="1"/>
          <p:nvPr>
            <p:ph idx="3" type="title"/>
          </p:nvPr>
        </p:nvSpPr>
        <p:spPr>
          <a:xfrm>
            <a:off x="790925" y="1870710"/>
            <a:ext cx="16734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119" name="Google Shape;1119;g11e770b0bd5_0_5040"/>
          <p:cNvSpPr txBox="1"/>
          <p:nvPr>
            <p:ph idx="4" type="subTitle"/>
          </p:nvPr>
        </p:nvSpPr>
        <p:spPr>
          <a:xfrm>
            <a:off x="2755367" y="2518046"/>
            <a:ext cx="1764900" cy="369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000"/>
              <a:buFont typeface="Prompt"/>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2pPr>
            <a:lvl3pPr lvl="2"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3pPr>
            <a:lvl4pPr lvl="3"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4pPr>
            <a:lvl5pPr lvl="4"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5pPr>
            <a:lvl6pPr lvl="5"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6pPr>
            <a:lvl7pPr lvl="6"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7pPr>
            <a:lvl8pPr lvl="7"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8pPr>
            <a:lvl9pPr lvl="8"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9pPr>
          </a:lstStyle>
          <a:p/>
        </p:txBody>
      </p:sp>
      <p:sp>
        <p:nvSpPr>
          <p:cNvPr id="1120" name="Google Shape;1120;g11e770b0bd5_0_5040"/>
          <p:cNvSpPr txBox="1"/>
          <p:nvPr>
            <p:ph idx="5" type="subTitle"/>
          </p:nvPr>
        </p:nvSpPr>
        <p:spPr>
          <a:xfrm>
            <a:off x="2801117" y="2956958"/>
            <a:ext cx="1673400" cy="791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1121" name="Google Shape;1121;g11e770b0bd5_0_5040"/>
          <p:cNvSpPr txBox="1"/>
          <p:nvPr>
            <p:ph idx="6" type="title"/>
          </p:nvPr>
        </p:nvSpPr>
        <p:spPr>
          <a:xfrm>
            <a:off x="2801117" y="1870710"/>
            <a:ext cx="16734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122" name="Google Shape;1122;g11e770b0bd5_0_5040"/>
          <p:cNvSpPr txBox="1"/>
          <p:nvPr>
            <p:ph idx="7" type="subTitle"/>
          </p:nvPr>
        </p:nvSpPr>
        <p:spPr>
          <a:xfrm>
            <a:off x="4715233" y="2518046"/>
            <a:ext cx="1673400" cy="369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000"/>
              <a:buFont typeface="Prompt"/>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2pPr>
            <a:lvl3pPr lvl="2"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3pPr>
            <a:lvl4pPr lvl="3"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4pPr>
            <a:lvl5pPr lvl="4"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5pPr>
            <a:lvl6pPr lvl="5"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6pPr>
            <a:lvl7pPr lvl="6"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7pPr>
            <a:lvl8pPr lvl="7"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8pPr>
            <a:lvl9pPr lvl="8"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9pPr>
          </a:lstStyle>
          <a:p/>
        </p:txBody>
      </p:sp>
      <p:sp>
        <p:nvSpPr>
          <p:cNvPr id="1123" name="Google Shape;1123;g11e770b0bd5_0_5040"/>
          <p:cNvSpPr txBox="1"/>
          <p:nvPr>
            <p:ph idx="8" type="subTitle"/>
          </p:nvPr>
        </p:nvSpPr>
        <p:spPr>
          <a:xfrm>
            <a:off x="4715233" y="2956958"/>
            <a:ext cx="1673400" cy="791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1124" name="Google Shape;1124;g11e770b0bd5_0_5040"/>
          <p:cNvSpPr txBox="1"/>
          <p:nvPr>
            <p:ph idx="9" type="title"/>
          </p:nvPr>
        </p:nvSpPr>
        <p:spPr>
          <a:xfrm>
            <a:off x="4715233" y="1870710"/>
            <a:ext cx="16734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125" name="Google Shape;1125;g11e770b0bd5_0_5040"/>
          <p:cNvSpPr txBox="1"/>
          <p:nvPr>
            <p:ph idx="13" type="subTitle"/>
          </p:nvPr>
        </p:nvSpPr>
        <p:spPr>
          <a:xfrm>
            <a:off x="6679675" y="2521505"/>
            <a:ext cx="1673400" cy="369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000"/>
              <a:buFont typeface="Prompt"/>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2pPr>
            <a:lvl3pPr lvl="2"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3pPr>
            <a:lvl4pPr lvl="3"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4pPr>
            <a:lvl5pPr lvl="4"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5pPr>
            <a:lvl6pPr lvl="5"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6pPr>
            <a:lvl7pPr lvl="6"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7pPr>
            <a:lvl8pPr lvl="7"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8pPr>
            <a:lvl9pPr lvl="8" marR="0" rtl="0" algn="l">
              <a:lnSpc>
                <a:spcPct val="100000"/>
              </a:lnSpc>
              <a:spcBef>
                <a:spcPts val="0"/>
              </a:spcBef>
              <a:spcAft>
                <a:spcPts val="0"/>
              </a:spcAft>
              <a:buClr>
                <a:schemeClr val="accent2"/>
              </a:buClr>
              <a:buSzPts val="2000"/>
              <a:buFont typeface="Prompt"/>
              <a:buNone/>
              <a:defRPr b="1" i="0" sz="2000" u="none" cap="none" strike="noStrike">
                <a:solidFill>
                  <a:schemeClr val="accent2"/>
                </a:solidFill>
                <a:latin typeface="Prompt"/>
                <a:ea typeface="Prompt"/>
                <a:cs typeface="Prompt"/>
                <a:sym typeface="Prompt"/>
              </a:defRPr>
            </a:lvl9pPr>
          </a:lstStyle>
          <a:p/>
        </p:txBody>
      </p:sp>
      <p:sp>
        <p:nvSpPr>
          <p:cNvPr id="1126" name="Google Shape;1126;g11e770b0bd5_0_5040"/>
          <p:cNvSpPr txBox="1"/>
          <p:nvPr>
            <p:ph idx="14" type="subTitle"/>
          </p:nvPr>
        </p:nvSpPr>
        <p:spPr>
          <a:xfrm>
            <a:off x="6679675" y="2960417"/>
            <a:ext cx="1673400" cy="791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1400"/>
              <a:buFont typeface="Arial"/>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1127" name="Google Shape;1127;g11e770b0bd5_0_5040"/>
          <p:cNvSpPr txBox="1"/>
          <p:nvPr>
            <p:ph idx="15" type="title"/>
          </p:nvPr>
        </p:nvSpPr>
        <p:spPr>
          <a:xfrm>
            <a:off x="6679675" y="1870710"/>
            <a:ext cx="16734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1">
    <p:spTree>
      <p:nvGrpSpPr>
        <p:cNvPr id="1128" name="Shape 1128"/>
        <p:cNvGrpSpPr/>
        <p:nvPr/>
      </p:nvGrpSpPr>
      <p:grpSpPr>
        <a:xfrm>
          <a:off x="0" y="0"/>
          <a:ext cx="0" cy="0"/>
          <a:chOff x="0" y="0"/>
          <a:chExt cx="0" cy="0"/>
        </a:xfrm>
      </p:grpSpPr>
      <p:sp>
        <p:nvSpPr>
          <p:cNvPr id="1129" name="Google Shape;1129;g11e770b0bd5_0_5165"/>
          <p:cNvSpPr txBox="1"/>
          <p:nvPr>
            <p:ph type="title"/>
          </p:nvPr>
        </p:nvSpPr>
        <p:spPr>
          <a:xfrm>
            <a:off x="3943525" y="1812925"/>
            <a:ext cx="3858900" cy="600000"/>
          </a:xfrm>
          <a:prstGeom prst="rect">
            <a:avLst/>
          </a:prstGeom>
          <a:noFill/>
          <a:ln>
            <a:noFill/>
          </a:ln>
        </p:spPr>
        <p:txBody>
          <a:bodyPr anchorCtr="0" anchor="b" bIns="0" lIns="0" spcFirstLastPara="1" rIns="0" wrap="square" tIns="0">
            <a:normAutofit/>
          </a:bodyPr>
          <a:lstStyle>
            <a:lvl1pPr lvl="0" rtl="0" algn="l">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130" name="Google Shape;1130;g11e770b0bd5_0_5165"/>
          <p:cNvSpPr txBox="1"/>
          <p:nvPr>
            <p:ph idx="1" type="subTitle"/>
          </p:nvPr>
        </p:nvSpPr>
        <p:spPr>
          <a:xfrm>
            <a:off x="3943525" y="2587625"/>
            <a:ext cx="3858900" cy="12447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1131" name="Google Shape;1131;g11e770b0bd5_0_5165"/>
          <p:cNvSpPr/>
          <p:nvPr/>
        </p:nvSpPr>
        <p:spPr>
          <a:xfrm>
            <a:off x="-381575" y="3480050"/>
            <a:ext cx="12675228"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2" name="Shape 32"/>
        <p:cNvGrpSpPr/>
        <p:nvPr/>
      </p:nvGrpSpPr>
      <p:grpSpPr>
        <a:xfrm>
          <a:off x="0" y="0"/>
          <a:ext cx="0" cy="0"/>
          <a:chOff x="0" y="0"/>
          <a:chExt cx="0" cy="0"/>
        </a:xfrm>
      </p:grpSpPr>
      <p:sp>
        <p:nvSpPr>
          <p:cNvPr id="33" name="Google Shape;33;p1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4" name="Google Shape;34;p1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35" name="Google Shape;35;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
    <p:spTree>
      <p:nvGrpSpPr>
        <p:cNvPr id="1132" name="Shape 1132"/>
        <p:cNvGrpSpPr/>
        <p:nvPr/>
      </p:nvGrpSpPr>
      <p:grpSpPr>
        <a:xfrm>
          <a:off x="0" y="0"/>
          <a:ext cx="0" cy="0"/>
          <a:chOff x="0" y="0"/>
          <a:chExt cx="0" cy="0"/>
        </a:xfrm>
      </p:grpSpPr>
      <p:sp>
        <p:nvSpPr>
          <p:cNvPr id="1133" name="Google Shape;1133;g11e770b0bd5_0_5169"/>
          <p:cNvSpPr/>
          <p:nvPr/>
        </p:nvSpPr>
        <p:spPr>
          <a:xfrm flipH="1">
            <a:off x="-726975" y="3214513"/>
            <a:ext cx="975630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g11e770b0bd5_0_5169"/>
          <p:cNvSpPr/>
          <p:nvPr/>
        </p:nvSpPr>
        <p:spPr>
          <a:xfrm>
            <a:off x="-476825" y="3556250"/>
            <a:ext cx="975630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g11e770b0bd5_0_5169"/>
          <p:cNvSpPr/>
          <p:nvPr/>
        </p:nvSpPr>
        <p:spPr>
          <a:xfrm>
            <a:off x="2539375" y="3937723"/>
            <a:ext cx="1320301" cy="1422468"/>
          </a:xfrm>
          <a:custGeom>
            <a:rect b="b" l="l" r="r" t="t"/>
            <a:pathLst>
              <a:path extrusionOk="0" h="7030" w="6525">
                <a:moveTo>
                  <a:pt x="4844" y="4096"/>
                </a:moveTo>
                <a:lnTo>
                  <a:pt x="4821" y="4114"/>
                </a:lnTo>
                <a:cubicBezTo>
                  <a:pt x="4827" y="4114"/>
                  <a:pt x="4838" y="4108"/>
                  <a:pt x="4844" y="4096"/>
                </a:cubicBezTo>
                <a:close/>
                <a:moveTo>
                  <a:pt x="4184" y="0"/>
                </a:moveTo>
                <a:cubicBezTo>
                  <a:pt x="4117" y="0"/>
                  <a:pt x="4051" y="32"/>
                  <a:pt x="4011" y="98"/>
                </a:cubicBezTo>
                <a:cubicBezTo>
                  <a:pt x="3845" y="364"/>
                  <a:pt x="3851" y="737"/>
                  <a:pt x="3721" y="1027"/>
                </a:cubicBezTo>
                <a:cubicBezTo>
                  <a:pt x="3579" y="1334"/>
                  <a:pt x="3372" y="1630"/>
                  <a:pt x="3135" y="1884"/>
                </a:cubicBezTo>
                <a:cubicBezTo>
                  <a:pt x="3052" y="1973"/>
                  <a:pt x="2976" y="2044"/>
                  <a:pt x="2887" y="2127"/>
                </a:cubicBezTo>
                <a:cubicBezTo>
                  <a:pt x="2769" y="1855"/>
                  <a:pt x="2863" y="1529"/>
                  <a:pt x="2916" y="1210"/>
                </a:cubicBezTo>
                <a:cubicBezTo>
                  <a:pt x="2941" y="1054"/>
                  <a:pt x="2830" y="957"/>
                  <a:pt x="2715" y="957"/>
                </a:cubicBezTo>
                <a:cubicBezTo>
                  <a:pt x="2639" y="957"/>
                  <a:pt x="2560" y="1000"/>
                  <a:pt x="2520" y="1098"/>
                </a:cubicBezTo>
                <a:cubicBezTo>
                  <a:pt x="2355" y="1517"/>
                  <a:pt x="2360" y="2002"/>
                  <a:pt x="2455" y="2481"/>
                </a:cubicBezTo>
                <a:cubicBezTo>
                  <a:pt x="2366" y="2546"/>
                  <a:pt x="2284" y="2612"/>
                  <a:pt x="2195" y="2671"/>
                </a:cubicBezTo>
                <a:lnTo>
                  <a:pt x="2177" y="2606"/>
                </a:lnTo>
                <a:cubicBezTo>
                  <a:pt x="1988" y="1985"/>
                  <a:pt x="2071" y="1429"/>
                  <a:pt x="2059" y="802"/>
                </a:cubicBezTo>
                <a:cubicBezTo>
                  <a:pt x="2052" y="683"/>
                  <a:pt x="1955" y="615"/>
                  <a:pt x="1860" y="615"/>
                </a:cubicBezTo>
                <a:cubicBezTo>
                  <a:pt x="1786" y="615"/>
                  <a:pt x="1712" y="657"/>
                  <a:pt x="1686" y="749"/>
                </a:cubicBezTo>
                <a:cubicBezTo>
                  <a:pt x="1473" y="1500"/>
                  <a:pt x="1645" y="2221"/>
                  <a:pt x="1852" y="2937"/>
                </a:cubicBezTo>
                <a:cubicBezTo>
                  <a:pt x="1686" y="3073"/>
                  <a:pt x="1527" y="3221"/>
                  <a:pt x="1379" y="3374"/>
                </a:cubicBezTo>
                <a:cubicBezTo>
                  <a:pt x="1331" y="3428"/>
                  <a:pt x="1290" y="3481"/>
                  <a:pt x="1249" y="3528"/>
                </a:cubicBezTo>
                <a:cubicBezTo>
                  <a:pt x="1089" y="3185"/>
                  <a:pt x="935" y="2836"/>
                  <a:pt x="835" y="2452"/>
                </a:cubicBezTo>
                <a:cubicBezTo>
                  <a:pt x="681" y="1837"/>
                  <a:pt x="598" y="1275"/>
                  <a:pt x="639" y="648"/>
                </a:cubicBezTo>
                <a:cubicBezTo>
                  <a:pt x="647" y="515"/>
                  <a:pt x="519" y="424"/>
                  <a:pt x="397" y="424"/>
                </a:cubicBezTo>
                <a:cubicBezTo>
                  <a:pt x="323" y="424"/>
                  <a:pt x="252" y="458"/>
                  <a:pt x="214" y="536"/>
                </a:cubicBezTo>
                <a:cubicBezTo>
                  <a:pt x="1" y="1009"/>
                  <a:pt x="113" y="1565"/>
                  <a:pt x="208" y="2050"/>
                </a:cubicBezTo>
                <a:cubicBezTo>
                  <a:pt x="326" y="2629"/>
                  <a:pt x="509" y="3167"/>
                  <a:pt x="758" y="3700"/>
                </a:cubicBezTo>
                <a:cubicBezTo>
                  <a:pt x="817" y="3836"/>
                  <a:pt x="876" y="3972"/>
                  <a:pt x="935" y="4108"/>
                </a:cubicBezTo>
                <a:cubicBezTo>
                  <a:pt x="799" y="4445"/>
                  <a:pt x="734" y="4818"/>
                  <a:pt x="693" y="5178"/>
                </a:cubicBezTo>
                <a:cubicBezTo>
                  <a:pt x="657" y="5521"/>
                  <a:pt x="657" y="5864"/>
                  <a:pt x="687" y="6207"/>
                </a:cubicBezTo>
                <a:cubicBezTo>
                  <a:pt x="710" y="6479"/>
                  <a:pt x="793" y="6751"/>
                  <a:pt x="841" y="7018"/>
                </a:cubicBezTo>
                <a:lnTo>
                  <a:pt x="1184" y="7018"/>
                </a:lnTo>
                <a:cubicBezTo>
                  <a:pt x="1178" y="6929"/>
                  <a:pt x="1154" y="6840"/>
                  <a:pt x="1154" y="6746"/>
                </a:cubicBezTo>
                <a:cubicBezTo>
                  <a:pt x="1136" y="6332"/>
                  <a:pt x="1136" y="5923"/>
                  <a:pt x="1178" y="5509"/>
                </a:cubicBezTo>
                <a:cubicBezTo>
                  <a:pt x="1189" y="5344"/>
                  <a:pt x="1213" y="5184"/>
                  <a:pt x="1237" y="5030"/>
                </a:cubicBezTo>
                <a:cubicBezTo>
                  <a:pt x="1402" y="5675"/>
                  <a:pt x="1479" y="6337"/>
                  <a:pt x="1396" y="7018"/>
                </a:cubicBezTo>
                <a:lnTo>
                  <a:pt x="1716" y="7018"/>
                </a:lnTo>
                <a:cubicBezTo>
                  <a:pt x="1982" y="6125"/>
                  <a:pt x="1828" y="5066"/>
                  <a:pt x="1521" y="4220"/>
                </a:cubicBezTo>
                <a:cubicBezTo>
                  <a:pt x="1521" y="4208"/>
                  <a:pt x="1515" y="4197"/>
                  <a:pt x="1515" y="4191"/>
                </a:cubicBezTo>
                <a:cubicBezTo>
                  <a:pt x="1603" y="3936"/>
                  <a:pt x="1805" y="3735"/>
                  <a:pt x="2012" y="3528"/>
                </a:cubicBezTo>
                <a:cubicBezTo>
                  <a:pt x="2041" y="3635"/>
                  <a:pt x="2071" y="3729"/>
                  <a:pt x="2094" y="3836"/>
                </a:cubicBezTo>
                <a:cubicBezTo>
                  <a:pt x="2360" y="4847"/>
                  <a:pt x="2260" y="5971"/>
                  <a:pt x="2201" y="7029"/>
                </a:cubicBezTo>
                <a:lnTo>
                  <a:pt x="2443" y="7029"/>
                </a:lnTo>
                <a:cubicBezTo>
                  <a:pt x="2520" y="6710"/>
                  <a:pt x="2532" y="6361"/>
                  <a:pt x="2567" y="6042"/>
                </a:cubicBezTo>
                <a:cubicBezTo>
                  <a:pt x="2633" y="5433"/>
                  <a:pt x="2633" y="4800"/>
                  <a:pt x="2562" y="4191"/>
                </a:cubicBezTo>
                <a:cubicBezTo>
                  <a:pt x="2520" y="3865"/>
                  <a:pt x="2443" y="3552"/>
                  <a:pt x="2355" y="3244"/>
                </a:cubicBezTo>
                <a:cubicBezTo>
                  <a:pt x="2431" y="3173"/>
                  <a:pt x="2514" y="3114"/>
                  <a:pt x="2597" y="3049"/>
                </a:cubicBezTo>
                <a:cubicBezTo>
                  <a:pt x="2721" y="3422"/>
                  <a:pt x="2887" y="3765"/>
                  <a:pt x="3047" y="4072"/>
                </a:cubicBezTo>
                <a:cubicBezTo>
                  <a:pt x="3194" y="4344"/>
                  <a:pt x="3348" y="4587"/>
                  <a:pt x="3484" y="4847"/>
                </a:cubicBezTo>
                <a:cubicBezTo>
                  <a:pt x="3307" y="5078"/>
                  <a:pt x="3141" y="5326"/>
                  <a:pt x="3041" y="5586"/>
                </a:cubicBezTo>
                <a:cubicBezTo>
                  <a:pt x="2857" y="6036"/>
                  <a:pt x="2786" y="6533"/>
                  <a:pt x="2798" y="7018"/>
                </a:cubicBezTo>
                <a:lnTo>
                  <a:pt x="3052" y="7018"/>
                </a:lnTo>
                <a:cubicBezTo>
                  <a:pt x="3129" y="6503"/>
                  <a:pt x="3271" y="6006"/>
                  <a:pt x="3543" y="5551"/>
                </a:cubicBezTo>
                <a:cubicBezTo>
                  <a:pt x="3585" y="5474"/>
                  <a:pt x="3638" y="5403"/>
                  <a:pt x="3685" y="5332"/>
                </a:cubicBezTo>
                <a:lnTo>
                  <a:pt x="3691" y="5326"/>
                </a:lnTo>
                <a:cubicBezTo>
                  <a:pt x="3727" y="5385"/>
                  <a:pt x="3756" y="5492"/>
                  <a:pt x="3750" y="5699"/>
                </a:cubicBezTo>
                <a:cubicBezTo>
                  <a:pt x="3733" y="6030"/>
                  <a:pt x="3774" y="6367"/>
                  <a:pt x="3697" y="6692"/>
                </a:cubicBezTo>
                <a:cubicBezTo>
                  <a:pt x="3673" y="6805"/>
                  <a:pt x="3644" y="6917"/>
                  <a:pt x="3626" y="7029"/>
                </a:cubicBezTo>
                <a:lnTo>
                  <a:pt x="3922" y="7029"/>
                </a:lnTo>
                <a:cubicBezTo>
                  <a:pt x="4141" y="6332"/>
                  <a:pt x="4218" y="5640"/>
                  <a:pt x="3987" y="4948"/>
                </a:cubicBezTo>
                <a:cubicBezTo>
                  <a:pt x="4117" y="4794"/>
                  <a:pt x="4259" y="4646"/>
                  <a:pt x="4407" y="4504"/>
                </a:cubicBezTo>
                <a:cubicBezTo>
                  <a:pt x="4454" y="4900"/>
                  <a:pt x="4472" y="5273"/>
                  <a:pt x="4436" y="5687"/>
                </a:cubicBezTo>
                <a:cubicBezTo>
                  <a:pt x="4413" y="5923"/>
                  <a:pt x="4371" y="6154"/>
                  <a:pt x="4365" y="6391"/>
                </a:cubicBezTo>
                <a:cubicBezTo>
                  <a:pt x="4354" y="6604"/>
                  <a:pt x="4371" y="6811"/>
                  <a:pt x="4348" y="7029"/>
                </a:cubicBezTo>
                <a:lnTo>
                  <a:pt x="4596" y="7029"/>
                </a:lnTo>
                <a:cubicBezTo>
                  <a:pt x="4679" y="6692"/>
                  <a:pt x="4673" y="6332"/>
                  <a:pt x="4744" y="6000"/>
                </a:cubicBezTo>
                <a:cubicBezTo>
                  <a:pt x="4862" y="5450"/>
                  <a:pt x="4915" y="4906"/>
                  <a:pt x="4844" y="4350"/>
                </a:cubicBezTo>
                <a:cubicBezTo>
                  <a:pt x="4833" y="4267"/>
                  <a:pt x="4821" y="4191"/>
                  <a:pt x="4815" y="4108"/>
                </a:cubicBezTo>
                <a:cubicBezTo>
                  <a:pt x="4850" y="4072"/>
                  <a:pt x="4892" y="4031"/>
                  <a:pt x="4933" y="3995"/>
                </a:cubicBezTo>
                <a:cubicBezTo>
                  <a:pt x="5377" y="3581"/>
                  <a:pt x="5838" y="3191"/>
                  <a:pt x="6175" y="2671"/>
                </a:cubicBezTo>
                <a:cubicBezTo>
                  <a:pt x="6524" y="2162"/>
                  <a:pt x="6512" y="1565"/>
                  <a:pt x="6435" y="997"/>
                </a:cubicBezTo>
                <a:cubicBezTo>
                  <a:pt x="6421" y="899"/>
                  <a:pt x="6339" y="853"/>
                  <a:pt x="6254" y="853"/>
                </a:cubicBezTo>
                <a:cubicBezTo>
                  <a:pt x="6164" y="853"/>
                  <a:pt x="6072" y="903"/>
                  <a:pt x="6051" y="997"/>
                </a:cubicBezTo>
                <a:cubicBezTo>
                  <a:pt x="5998" y="1257"/>
                  <a:pt x="6004" y="1506"/>
                  <a:pt x="5998" y="1772"/>
                </a:cubicBezTo>
                <a:cubicBezTo>
                  <a:pt x="5992" y="2150"/>
                  <a:pt x="5791" y="2470"/>
                  <a:pt x="5554" y="2753"/>
                </a:cubicBezTo>
                <a:cubicBezTo>
                  <a:pt x="5323" y="3037"/>
                  <a:pt x="5051" y="3280"/>
                  <a:pt x="4785" y="3534"/>
                </a:cubicBezTo>
                <a:cubicBezTo>
                  <a:pt x="4768" y="3221"/>
                  <a:pt x="4785" y="2913"/>
                  <a:pt x="4856" y="2606"/>
                </a:cubicBezTo>
                <a:cubicBezTo>
                  <a:pt x="4992" y="2091"/>
                  <a:pt x="5353" y="1582"/>
                  <a:pt x="5359" y="1038"/>
                </a:cubicBezTo>
                <a:cubicBezTo>
                  <a:pt x="5359" y="913"/>
                  <a:pt x="5259" y="842"/>
                  <a:pt x="5158" y="842"/>
                </a:cubicBezTo>
                <a:cubicBezTo>
                  <a:pt x="5093" y="842"/>
                  <a:pt x="5026" y="872"/>
                  <a:pt x="4986" y="938"/>
                </a:cubicBezTo>
                <a:cubicBezTo>
                  <a:pt x="4726" y="1340"/>
                  <a:pt x="4572" y="1890"/>
                  <a:pt x="4425" y="2345"/>
                </a:cubicBezTo>
                <a:cubicBezTo>
                  <a:pt x="4259" y="2860"/>
                  <a:pt x="4277" y="3374"/>
                  <a:pt x="4348" y="3895"/>
                </a:cubicBezTo>
                <a:lnTo>
                  <a:pt x="4348" y="3913"/>
                </a:lnTo>
                <a:cubicBezTo>
                  <a:pt x="4283" y="3972"/>
                  <a:pt x="4223" y="4031"/>
                  <a:pt x="4164" y="4102"/>
                </a:cubicBezTo>
                <a:cubicBezTo>
                  <a:pt x="4046" y="4220"/>
                  <a:pt x="3928" y="4344"/>
                  <a:pt x="3804" y="4474"/>
                </a:cubicBezTo>
                <a:cubicBezTo>
                  <a:pt x="3792" y="4469"/>
                  <a:pt x="3792" y="4457"/>
                  <a:pt x="3786" y="4445"/>
                </a:cubicBezTo>
                <a:cubicBezTo>
                  <a:pt x="3466" y="3877"/>
                  <a:pt x="3171" y="3321"/>
                  <a:pt x="3011" y="2742"/>
                </a:cubicBezTo>
                <a:cubicBezTo>
                  <a:pt x="3301" y="2511"/>
                  <a:pt x="3573" y="2274"/>
                  <a:pt x="3792" y="1979"/>
                </a:cubicBezTo>
                <a:cubicBezTo>
                  <a:pt x="4105" y="1565"/>
                  <a:pt x="4738" y="618"/>
                  <a:pt x="4371" y="98"/>
                </a:cubicBezTo>
                <a:cubicBezTo>
                  <a:pt x="4326" y="35"/>
                  <a:pt x="4254" y="0"/>
                  <a:pt x="41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g11e770b0bd5_0_5169"/>
          <p:cNvSpPr txBox="1"/>
          <p:nvPr>
            <p:ph type="ctrTitle"/>
          </p:nvPr>
        </p:nvSpPr>
        <p:spPr>
          <a:xfrm>
            <a:off x="3904550" y="2698337"/>
            <a:ext cx="4526400" cy="361800"/>
          </a:xfrm>
          <a:prstGeom prst="rect">
            <a:avLst/>
          </a:prstGeom>
          <a:noFill/>
          <a:ln>
            <a:noFill/>
          </a:ln>
        </p:spPr>
        <p:txBody>
          <a:bodyPr anchorCtr="0" anchor="t" bIns="0" lIns="0" spcFirstLastPara="1" rIns="0" wrap="square" tIns="0">
            <a:normAutofit/>
          </a:bodyPr>
          <a:lstStyle>
            <a:lvl1pPr lvl="0" rtl="0" algn="r">
              <a:lnSpc>
                <a:spcPct val="100000"/>
              </a:lnSpc>
              <a:spcBef>
                <a:spcPts val="0"/>
              </a:spcBef>
              <a:spcAft>
                <a:spcPts val="0"/>
              </a:spcAft>
              <a:buSzPts val="5200"/>
              <a:buNone/>
              <a:defRPr sz="20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137" name="Google Shape;1137;g11e770b0bd5_0_5169"/>
          <p:cNvSpPr txBox="1"/>
          <p:nvPr>
            <p:ph idx="1" type="subTitle"/>
          </p:nvPr>
        </p:nvSpPr>
        <p:spPr>
          <a:xfrm>
            <a:off x="3903050" y="970125"/>
            <a:ext cx="4527900" cy="16386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rgbClr val="000000"/>
              </a:buClr>
              <a:buSzPts val="2800"/>
              <a:buFont typeface="Arial"/>
              <a:buNone/>
              <a:defRPr b="0" i="0" sz="2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1138" name="Shape 1138"/>
        <p:cNvGrpSpPr/>
        <p:nvPr/>
      </p:nvGrpSpPr>
      <p:grpSpPr>
        <a:xfrm>
          <a:off x="0" y="0"/>
          <a:ext cx="0" cy="0"/>
          <a:chOff x="0" y="0"/>
          <a:chExt cx="0" cy="0"/>
        </a:xfrm>
      </p:grpSpPr>
      <p:sp>
        <p:nvSpPr>
          <p:cNvPr id="1139" name="Google Shape;1139;g11e770b0bd5_0_5175"/>
          <p:cNvSpPr/>
          <p:nvPr/>
        </p:nvSpPr>
        <p:spPr>
          <a:xfrm flipH="1">
            <a:off x="-2076450" y="3470525"/>
            <a:ext cx="11317825"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40" name="Google Shape;1140;g11e770b0bd5_0_5175"/>
          <p:cNvGrpSpPr/>
          <p:nvPr/>
        </p:nvGrpSpPr>
        <p:grpSpPr>
          <a:xfrm flipH="1">
            <a:off x="1328112" y="3541738"/>
            <a:ext cx="4604462" cy="1377211"/>
            <a:chOff x="-981900" y="423788"/>
            <a:chExt cx="4604462" cy="1377211"/>
          </a:xfrm>
        </p:grpSpPr>
        <p:sp>
          <p:nvSpPr>
            <p:cNvPr id="1141" name="Google Shape;1141;g11e770b0bd5_0_5175"/>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g11e770b0bd5_0_5175"/>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g11e770b0bd5_0_5175"/>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g11e770b0bd5_0_5175"/>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g11e770b0bd5_0_5175"/>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g11e770b0bd5_0_5175"/>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g11e770b0bd5_0_5175"/>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g11e770b0bd5_0_5175"/>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g11e770b0bd5_0_5175"/>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g11e770b0bd5_0_5175"/>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g11e770b0bd5_0_5175"/>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g11e770b0bd5_0_5175"/>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g11e770b0bd5_0_5175"/>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g11e770b0bd5_0_5175"/>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g11e770b0bd5_0_5175"/>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g11e770b0bd5_0_5175"/>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g11e770b0bd5_0_5175"/>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58" name="Google Shape;1158;g11e770b0bd5_0_5175"/>
          <p:cNvGrpSpPr/>
          <p:nvPr/>
        </p:nvGrpSpPr>
        <p:grpSpPr>
          <a:xfrm rot="-683257">
            <a:off x="7010773" y="3575453"/>
            <a:ext cx="3133469" cy="1876493"/>
            <a:chOff x="1131900" y="4003140"/>
            <a:chExt cx="1951702" cy="1168786"/>
          </a:xfrm>
        </p:grpSpPr>
        <p:sp>
          <p:nvSpPr>
            <p:cNvPr id="1159" name="Google Shape;1159;g11e770b0bd5_0_5175"/>
            <p:cNvSpPr/>
            <p:nvPr/>
          </p:nvSpPr>
          <p:spPr>
            <a:xfrm>
              <a:off x="1131900" y="4425468"/>
              <a:ext cx="987562" cy="720114"/>
            </a:xfrm>
            <a:custGeom>
              <a:rect b="b" l="l" r="r" t="t"/>
              <a:pathLst>
                <a:path extrusionOk="0" h="2706" w="3711">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g11e770b0bd5_0_5175"/>
            <p:cNvSpPr/>
            <p:nvPr/>
          </p:nvSpPr>
          <p:spPr>
            <a:xfrm>
              <a:off x="1925992" y="5086502"/>
              <a:ext cx="440158" cy="85424"/>
            </a:xfrm>
            <a:custGeom>
              <a:rect b="b" l="l" r="r" t="t"/>
              <a:pathLst>
                <a:path extrusionOk="0" h="321" w="1654">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g11e770b0bd5_0_5175"/>
            <p:cNvSpPr/>
            <p:nvPr/>
          </p:nvSpPr>
          <p:spPr>
            <a:xfrm>
              <a:off x="2160175" y="4386615"/>
              <a:ext cx="902404" cy="743532"/>
            </a:xfrm>
            <a:custGeom>
              <a:rect b="b" l="l" r="r" t="t"/>
              <a:pathLst>
                <a:path extrusionOk="0" h="2794" w="3391">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g11e770b0bd5_0_5175"/>
            <p:cNvSpPr/>
            <p:nvPr/>
          </p:nvSpPr>
          <p:spPr>
            <a:xfrm>
              <a:off x="1186986" y="4228009"/>
              <a:ext cx="393322" cy="407958"/>
            </a:xfrm>
            <a:custGeom>
              <a:rect b="b" l="l" r="r" t="t"/>
              <a:pathLst>
                <a:path extrusionOk="0" h="1533" w="1478">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g11e770b0bd5_0_5175"/>
            <p:cNvSpPr/>
            <p:nvPr/>
          </p:nvSpPr>
          <p:spPr>
            <a:xfrm>
              <a:off x="1311795" y="4131143"/>
              <a:ext cx="389596" cy="531969"/>
            </a:xfrm>
            <a:custGeom>
              <a:rect b="b" l="l" r="r" t="t"/>
              <a:pathLst>
                <a:path extrusionOk="0" h="1999" w="1464">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g11e770b0bd5_0_5175"/>
            <p:cNvSpPr/>
            <p:nvPr/>
          </p:nvSpPr>
          <p:spPr>
            <a:xfrm>
              <a:off x="1614636" y="4050509"/>
              <a:ext cx="228329" cy="637085"/>
            </a:xfrm>
            <a:custGeom>
              <a:rect b="b" l="l" r="r" t="t"/>
              <a:pathLst>
                <a:path extrusionOk="0" h="2394" w="858">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g11e770b0bd5_0_5175"/>
            <p:cNvSpPr/>
            <p:nvPr/>
          </p:nvSpPr>
          <p:spPr>
            <a:xfrm>
              <a:off x="1819013" y="4003140"/>
              <a:ext cx="168452" cy="737145"/>
            </a:xfrm>
            <a:custGeom>
              <a:rect b="b" l="l" r="r" t="t"/>
              <a:pathLst>
                <a:path extrusionOk="0" h="2770" w="633">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g11e770b0bd5_0_5175"/>
            <p:cNvSpPr/>
            <p:nvPr/>
          </p:nvSpPr>
          <p:spPr>
            <a:xfrm>
              <a:off x="1218654" y="4465651"/>
              <a:ext cx="1399778" cy="393056"/>
            </a:xfrm>
            <a:custGeom>
              <a:rect b="b" l="l" r="r" t="t"/>
              <a:pathLst>
                <a:path extrusionOk="0" h="1477" w="526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g11e770b0bd5_0_5175"/>
            <p:cNvSpPr/>
            <p:nvPr/>
          </p:nvSpPr>
          <p:spPr>
            <a:xfrm>
              <a:off x="2534069" y="4369583"/>
              <a:ext cx="549533" cy="303906"/>
            </a:xfrm>
            <a:custGeom>
              <a:rect b="b" l="l" r="r" t="t"/>
              <a:pathLst>
                <a:path extrusionOk="0" h="1142" w="2065">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g11e770b0bd5_0_5175"/>
            <p:cNvSpPr/>
            <p:nvPr/>
          </p:nvSpPr>
          <p:spPr>
            <a:xfrm>
              <a:off x="1954201" y="4037203"/>
              <a:ext cx="258400" cy="682591"/>
            </a:xfrm>
            <a:custGeom>
              <a:rect b="b" l="l" r="r" t="t"/>
              <a:pathLst>
                <a:path extrusionOk="0" h="2565" w="971">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g11e770b0bd5_0_5175"/>
            <p:cNvSpPr/>
            <p:nvPr/>
          </p:nvSpPr>
          <p:spPr>
            <a:xfrm>
              <a:off x="2134894" y="4061952"/>
              <a:ext cx="317744" cy="687115"/>
            </a:xfrm>
            <a:custGeom>
              <a:rect b="b" l="l" r="r" t="t"/>
              <a:pathLst>
                <a:path extrusionOk="0" h="2582" w="1194">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g11e770b0bd5_0_5175"/>
            <p:cNvSpPr/>
            <p:nvPr/>
          </p:nvSpPr>
          <p:spPr>
            <a:xfrm>
              <a:off x="2419373" y="4069403"/>
              <a:ext cx="214491" cy="616062"/>
            </a:xfrm>
            <a:custGeom>
              <a:rect b="b" l="l" r="r" t="t"/>
              <a:pathLst>
                <a:path extrusionOk="0" h="2315" w="806">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g11e770b0bd5_0_5175"/>
            <p:cNvSpPr/>
            <p:nvPr/>
          </p:nvSpPr>
          <p:spPr>
            <a:xfrm>
              <a:off x="2453968" y="4143650"/>
              <a:ext cx="419667" cy="414345"/>
            </a:xfrm>
            <a:custGeom>
              <a:rect b="b" l="l" r="r" t="t"/>
              <a:pathLst>
                <a:path extrusionOk="0" h="1557" w="1577">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g11e770b0bd5_0_5175"/>
            <p:cNvSpPr/>
            <p:nvPr/>
          </p:nvSpPr>
          <p:spPr>
            <a:xfrm>
              <a:off x="2782622" y="4206187"/>
              <a:ext cx="221410" cy="336106"/>
            </a:xfrm>
            <a:custGeom>
              <a:rect b="b" l="l" r="r" t="t"/>
              <a:pathLst>
                <a:path extrusionOk="0" h="1263" w="832">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g11e770b0bd5_0_5175"/>
            <p:cNvSpPr/>
            <p:nvPr/>
          </p:nvSpPr>
          <p:spPr>
            <a:xfrm>
              <a:off x="1542518" y="4519141"/>
              <a:ext cx="1251284" cy="608345"/>
            </a:xfrm>
            <a:custGeom>
              <a:rect b="b" l="l" r="r" t="t"/>
              <a:pathLst>
                <a:path extrusionOk="0" h="2286" w="4702">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74" name="Google Shape;1174;g11e770b0bd5_0_5175"/>
          <p:cNvSpPr txBox="1"/>
          <p:nvPr>
            <p:ph type="title"/>
          </p:nvPr>
        </p:nvSpPr>
        <p:spPr>
          <a:xfrm>
            <a:off x="713225" y="521225"/>
            <a:ext cx="7717500" cy="12378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175" name="Google Shape;1175;g11e770b0bd5_0_5175"/>
          <p:cNvSpPr txBox="1"/>
          <p:nvPr>
            <p:ph idx="1" type="subTitle"/>
          </p:nvPr>
        </p:nvSpPr>
        <p:spPr>
          <a:xfrm>
            <a:off x="713225" y="2949443"/>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76" name="Google Shape;1176;g11e770b0bd5_0_5175"/>
          <p:cNvSpPr txBox="1"/>
          <p:nvPr>
            <p:ph idx="2" type="subTitle"/>
          </p:nvPr>
        </p:nvSpPr>
        <p:spPr>
          <a:xfrm>
            <a:off x="713225" y="2434458"/>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77" name="Google Shape;1177;g11e770b0bd5_0_5175"/>
          <p:cNvSpPr txBox="1"/>
          <p:nvPr>
            <p:ph idx="3" type="subTitle"/>
          </p:nvPr>
        </p:nvSpPr>
        <p:spPr>
          <a:xfrm>
            <a:off x="3429000" y="2949443"/>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78" name="Google Shape;1178;g11e770b0bd5_0_5175"/>
          <p:cNvSpPr txBox="1"/>
          <p:nvPr>
            <p:ph idx="4" type="subTitle"/>
          </p:nvPr>
        </p:nvSpPr>
        <p:spPr>
          <a:xfrm>
            <a:off x="3429000" y="2434458"/>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79" name="Google Shape;1179;g11e770b0bd5_0_5175"/>
          <p:cNvSpPr txBox="1"/>
          <p:nvPr>
            <p:ph idx="5" type="subTitle"/>
          </p:nvPr>
        </p:nvSpPr>
        <p:spPr>
          <a:xfrm>
            <a:off x="6144775" y="2947289"/>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80" name="Google Shape;1180;g11e770b0bd5_0_5175"/>
          <p:cNvSpPr txBox="1"/>
          <p:nvPr>
            <p:ph idx="6" type="subTitle"/>
          </p:nvPr>
        </p:nvSpPr>
        <p:spPr>
          <a:xfrm>
            <a:off x="6144775" y="2432304"/>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0">
    <p:spTree>
      <p:nvGrpSpPr>
        <p:cNvPr id="1181" name="Shape 1181"/>
        <p:cNvGrpSpPr/>
        <p:nvPr/>
      </p:nvGrpSpPr>
      <p:grpSpPr>
        <a:xfrm>
          <a:off x="0" y="0"/>
          <a:ext cx="0" cy="0"/>
          <a:chOff x="0" y="0"/>
          <a:chExt cx="0" cy="0"/>
        </a:xfrm>
      </p:grpSpPr>
      <p:sp>
        <p:nvSpPr>
          <p:cNvPr id="1182" name="Google Shape;1182;g11e770b0bd5_0_5218"/>
          <p:cNvSpPr/>
          <p:nvPr/>
        </p:nvSpPr>
        <p:spPr>
          <a:xfrm flipH="1">
            <a:off x="-907775" y="3517041"/>
            <a:ext cx="10780488" cy="2306563"/>
          </a:xfrm>
          <a:custGeom>
            <a:rect b="b" l="l" r="r" t="t"/>
            <a:pathLst>
              <a:path extrusionOk="0" h="13468" w="62949">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g11e770b0bd5_0_5218"/>
          <p:cNvSpPr/>
          <p:nvPr/>
        </p:nvSpPr>
        <p:spPr>
          <a:xfrm flipH="1">
            <a:off x="-1279250" y="3517041"/>
            <a:ext cx="10780488" cy="2306563"/>
          </a:xfrm>
          <a:custGeom>
            <a:rect b="b" l="l" r="r" t="t"/>
            <a:pathLst>
              <a:path extrusionOk="0" h="13468" w="62949">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g11e770b0bd5_0_5218"/>
          <p:cNvSpPr/>
          <p:nvPr/>
        </p:nvSpPr>
        <p:spPr>
          <a:xfrm flipH="1">
            <a:off x="951691" y="656960"/>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85" name="Google Shape;1185;g11e770b0bd5_0_5218"/>
          <p:cNvGrpSpPr/>
          <p:nvPr/>
        </p:nvGrpSpPr>
        <p:grpSpPr>
          <a:xfrm>
            <a:off x="86617" y="282950"/>
            <a:ext cx="803447" cy="1137790"/>
            <a:chOff x="696217" y="282950"/>
            <a:chExt cx="803447" cy="1137790"/>
          </a:xfrm>
        </p:grpSpPr>
        <p:sp>
          <p:nvSpPr>
            <p:cNvPr id="1186" name="Google Shape;1186;g11e770b0bd5_0_5218"/>
            <p:cNvSpPr/>
            <p:nvPr/>
          </p:nvSpPr>
          <p:spPr>
            <a:xfrm flipH="1">
              <a:off x="827970" y="1035042"/>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g11e770b0bd5_0_5218"/>
            <p:cNvSpPr/>
            <p:nvPr/>
          </p:nvSpPr>
          <p:spPr>
            <a:xfrm flipH="1">
              <a:off x="985933" y="855652"/>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g11e770b0bd5_0_5218"/>
            <p:cNvSpPr/>
            <p:nvPr/>
          </p:nvSpPr>
          <p:spPr>
            <a:xfrm flipH="1">
              <a:off x="1360473" y="282950"/>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g11e770b0bd5_0_5218"/>
            <p:cNvSpPr/>
            <p:nvPr/>
          </p:nvSpPr>
          <p:spPr>
            <a:xfrm flipH="1">
              <a:off x="1022590" y="620302"/>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g11e770b0bd5_0_5218"/>
            <p:cNvSpPr/>
            <p:nvPr/>
          </p:nvSpPr>
          <p:spPr>
            <a:xfrm flipH="1">
              <a:off x="696217" y="1311831"/>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g11e770b0bd5_0_5218"/>
            <p:cNvSpPr/>
            <p:nvPr/>
          </p:nvSpPr>
          <p:spPr>
            <a:xfrm flipH="1">
              <a:off x="1378182" y="719649"/>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g11e770b0bd5_0_5218"/>
            <p:cNvSpPr/>
            <p:nvPr/>
          </p:nvSpPr>
          <p:spPr>
            <a:xfrm flipH="1">
              <a:off x="769531" y="774192"/>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3" name="Google Shape;1193;g11e770b0bd5_0_5218"/>
          <p:cNvSpPr/>
          <p:nvPr/>
        </p:nvSpPr>
        <p:spPr>
          <a:xfrm flipH="1">
            <a:off x="8048559" y="3575638"/>
            <a:ext cx="1900504" cy="2047575"/>
          </a:xfrm>
          <a:custGeom>
            <a:rect b="b" l="l" r="r" t="t"/>
            <a:pathLst>
              <a:path extrusionOk="0" h="7030" w="6525">
                <a:moveTo>
                  <a:pt x="4844" y="4096"/>
                </a:moveTo>
                <a:lnTo>
                  <a:pt x="4821" y="4114"/>
                </a:lnTo>
                <a:cubicBezTo>
                  <a:pt x="4827" y="4114"/>
                  <a:pt x="4838" y="4108"/>
                  <a:pt x="4844" y="4096"/>
                </a:cubicBezTo>
                <a:close/>
                <a:moveTo>
                  <a:pt x="4184" y="0"/>
                </a:moveTo>
                <a:cubicBezTo>
                  <a:pt x="4117" y="0"/>
                  <a:pt x="4051" y="32"/>
                  <a:pt x="4011" y="98"/>
                </a:cubicBezTo>
                <a:cubicBezTo>
                  <a:pt x="3845" y="364"/>
                  <a:pt x="3851" y="737"/>
                  <a:pt x="3721" y="1027"/>
                </a:cubicBezTo>
                <a:cubicBezTo>
                  <a:pt x="3579" y="1334"/>
                  <a:pt x="3372" y="1630"/>
                  <a:pt x="3135" y="1884"/>
                </a:cubicBezTo>
                <a:cubicBezTo>
                  <a:pt x="3052" y="1973"/>
                  <a:pt x="2976" y="2044"/>
                  <a:pt x="2887" y="2127"/>
                </a:cubicBezTo>
                <a:cubicBezTo>
                  <a:pt x="2769" y="1855"/>
                  <a:pt x="2863" y="1529"/>
                  <a:pt x="2916" y="1210"/>
                </a:cubicBezTo>
                <a:cubicBezTo>
                  <a:pt x="2941" y="1054"/>
                  <a:pt x="2830" y="957"/>
                  <a:pt x="2715" y="957"/>
                </a:cubicBezTo>
                <a:cubicBezTo>
                  <a:pt x="2639" y="957"/>
                  <a:pt x="2560" y="1000"/>
                  <a:pt x="2520" y="1098"/>
                </a:cubicBezTo>
                <a:cubicBezTo>
                  <a:pt x="2355" y="1517"/>
                  <a:pt x="2360" y="2002"/>
                  <a:pt x="2455" y="2481"/>
                </a:cubicBezTo>
                <a:cubicBezTo>
                  <a:pt x="2366" y="2546"/>
                  <a:pt x="2284" y="2612"/>
                  <a:pt x="2195" y="2671"/>
                </a:cubicBezTo>
                <a:lnTo>
                  <a:pt x="2177" y="2606"/>
                </a:lnTo>
                <a:cubicBezTo>
                  <a:pt x="1988" y="1985"/>
                  <a:pt x="2071" y="1429"/>
                  <a:pt x="2059" y="802"/>
                </a:cubicBezTo>
                <a:cubicBezTo>
                  <a:pt x="2052" y="683"/>
                  <a:pt x="1955" y="615"/>
                  <a:pt x="1860" y="615"/>
                </a:cubicBezTo>
                <a:cubicBezTo>
                  <a:pt x="1786" y="615"/>
                  <a:pt x="1712" y="657"/>
                  <a:pt x="1686" y="749"/>
                </a:cubicBezTo>
                <a:cubicBezTo>
                  <a:pt x="1473" y="1500"/>
                  <a:pt x="1645" y="2221"/>
                  <a:pt x="1852" y="2937"/>
                </a:cubicBezTo>
                <a:cubicBezTo>
                  <a:pt x="1686" y="3073"/>
                  <a:pt x="1527" y="3221"/>
                  <a:pt x="1379" y="3374"/>
                </a:cubicBezTo>
                <a:cubicBezTo>
                  <a:pt x="1331" y="3428"/>
                  <a:pt x="1290" y="3481"/>
                  <a:pt x="1249" y="3528"/>
                </a:cubicBezTo>
                <a:cubicBezTo>
                  <a:pt x="1089" y="3185"/>
                  <a:pt x="935" y="2836"/>
                  <a:pt x="835" y="2452"/>
                </a:cubicBezTo>
                <a:cubicBezTo>
                  <a:pt x="681" y="1837"/>
                  <a:pt x="598" y="1275"/>
                  <a:pt x="639" y="648"/>
                </a:cubicBezTo>
                <a:cubicBezTo>
                  <a:pt x="647" y="515"/>
                  <a:pt x="519" y="424"/>
                  <a:pt x="397" y="424"/>
                </a:cubicBezTo>
                <a:cubicBezTo>
                  <a:pt x="323" y="424"/>
                  <a:pt x="252" y="458"/>
                  <a:pt x="214" y="536"/>
                </a:cubicBezTo>
                <a:cubicBezTo>
                  <a:pt x="1" y="1009"/>
                  <a:pt x="113" y="1565"/>
                  <a:pt x="208" y="2050"/>
                </a:cubicBezTo>
                <a:cubicBezTo>
                  <a:pt x="326" y="2629"/>
                  <a:pt x="509" y="3167"/>
                  <a:pt x="758" y="3700"/>
                </a:cubicBezTo>
                <a:cubicBezTo>
                  <a:pt x="817" y="3836"/>
                  <a:pt x="876" y="3972"/>
                  <a:pt x="935" y="4108"/>
                </a:cubicBezTo>
                <a:cubicBezTo>
                  <a:pt x="799" y="4445"/>
                  <a:pt x="734" y="4818"/>
                  <a:pt x="693" y="5178"/>
                </a:cubicBezTo>
                <a:cubicBezTo>
                  <a:pt x="657" y="5521"/>
                  <a:pt x="657" y="5864"/>
                  <a:pt x="687" y="6207"/>
                </a:cubicBezTo>
                <a:cubicBezTo>
                  <a:pt x="710" y="6479"/>
                  <a:pt x="793" y="6751"/>
                  <a:pt x="841" y="7018"/>
                </a:cubicBezTo>
                <a:lnTo>
                  <a:pt x="1184" y="7018"/>
                </a:lnTo>
                <a:cubicBezTo>
                  <a:pt x="1178" y="6929"/>
                  <a:pt x="1154" y="6840"/>
                  <a:pt x="1154" y="6746"/>
                </a:cubicBezTo>
                <a:cubicBezTo>
                  <a:pt x="1136" y="6332"/>
                  <a:pt x="1136" y="5923"/>
                  <a:pt x="1178" y="5509"/>
                </a:cubicBezTo>
                <a:cubicBezTo>
                  <a:pt x="1189" y="5344"/>
                  <a:pt x="1213" y="5184"/>
                  <a:pt x="1237" y="5030"/>
                </a:cubicBezTo>
                <a:cubicBezTo>
                  <a:pt x="1402" y="5675"/>
                  <a:pt x="1479" y="6337"/>
                  <a:pt x="1396" y="7018"/>
                </a:cubicBezTo>
                <a:lnTo>
                  <a:pt x="1716" y="7018"/>
                </a:lnTo>
                <a:cubicBezTo>
                  <a:pt x="1982" y="6125"/>
                  <a:pt x="1828" y="5066"/>
                  <a:pt x="1521" y="4220"/>
                </a:cubicBezTo>
                <a:cubicBezTo>
                  <a:pt x="1521" y="4208"/>
                  <a:pt x="1515" y="4197"/>
                  <a:pt x="1515" y="4191"/>
                </a:cubicBezTo>
                <a:cubicBezTo>
                  <a:pt x="1603" y="3936"/>
                  <a:pt x="1805" y="3735"/>
                  <a:pt x="2012" y="3528"/>
                </a:cubicBezTo>
                <a:cubicBezTo>
                  <a:pt x="2041" y="3635"/>
                  <a:pt x="2071" y="3729"/>
                  <a:pt x="2094" y="3836"/>
                </a:cubicBezTo>
                <a:cubicBezTo>
                  <a:pt x="2360" y="4847"/>
                  <a:pt x="2260" y="5971"/>
                  <a:pt x="2201" y="7029"/>
                </a:cubicBezTo>
                <a:lnTo>
                  <a:pt x="2443" y="7029"/>
                </a:lnTo>
                <a:cubicBezTo>
                  <a:pt x="2520" y="6710"/>
                  <a:pt x="2532" y="6361"/>
                  <a:pt x="2567" y="6042"/>
                </a:cubicBezTo>
                <a:cubicBezTo>
                  <a:pt x="2633" y="5433"/>
                  <a:pt x="2633" y="4800"/>
                  <a:pt x="2562" y="4191"/>
                </a:cubicBezTo>
                <a:cubicBezTo>
                  <a:pt x="2520" y="3865"/>
                  <a:pt x="2443" y="3552"/>
                  <a:pt x="2355" y="3244"/>
                </a:cubicBezTo>
                <a:cubicBezTo>
                  <a:pt x="2431" y="3173"/>
                  <a:pt x="2514" y="3114"/>
                  <a:pt x="2597" y="3049"/>
                </a:cubicBezTo>
                <a:cubicBezTo>
                  <a:pt x="2721" y="3422"/>
                  <a:pt x="2887" y="3765"/>
                  <a:pt x="3047" y="4072"/>
                </a:cubicBezTo>
                <a:cubicBezTo>
                  <a:pt x="3194" y="4344"/>
                  <a:pt x="3348" y="4587"/>
                  <a:pt x="3484" y="4847"/>
                </a:cubicBezTo>
                <a:cubicBezTo>
                  <a:pt x="3307" y="5078"/>
                  <a:pt x="3141" y="5326"/>
                  <a:pt x="3041" y="5586"/>
                </a:cubicBezTo>
                <a:cubicBezTo>
                  <a:pt x="2857" y="6036"/>
                  <a:pt x="2786" y="6533"/>
                  <a:pt x="2798" y="7018"/>
                </a:cubicBezTo>
                <a:lnTo>
                  <a:pt x="3052" y="7018"/>
                </a:lnTo>
                <a:cubicBezTo>
                  <a:pt x="3129" y="6503"/>
                  <a:pt x="3271" y="6006"/>
                  <a:pt x="3543" y="5551"/>
                </a:cubicBezTo>
                <a:cubicBezTo>
                  <a:pt x="3585" y="5474"/>
                  <a:pt x="3638" y="5403"/>
                  <a:pt x="3685" y="5332"/>
                </a:cubicBezTo>
                <a:lnTo>
                  <a:pt x="3691" y="5326"/>
                </a:lnTo>
                <a:cubicBezTo>
                  <a:pt x="3727" y="5385"/>
                  <a:pt x="3756" y="5492"/>
                  <a:pt x="3750" y="5699"/>
                </a:cubicBezTo>
                <a:cubicBezTo>
                  <a:pt x="3733" y="6030"/>
                  <a:pt x="3774" y="6367"/>
                  <a:pt x="3697" y="6692"/>
                </a:cubicBezTo>
                <a:cubicBezTo>
                  <a:pt x="3673" y="6805"/>
                  <a:pt x="3644" y="6917"/>
                  <a:pt x="3626" y="7029"/>
                </a:cubicBezTo>
                <a:lnTo>
                  <a:pt x="3922" y="7029"/>
                </a:lnTo>
                <a:cubicBezTo>
                  <a:pt x="4141" y="6332"/>
                  <a:pt x="4218" y="5640"/>
                  <a:pt x="3987" y="4948"/>
                </a:cubicBezTo>
                <a:cubicBezTo>
                  <a:pt x="4117" y="4794"/>
                  <a:pt x="4259" y="4646"/>
                  <a:pt x="4407" y="4504"/>
                </a:cubicBezTo>
                <a:cubicBezTo>
                  <a:pt x="4454" y="4900"/>
                  <a:pt x="4472" y="5273"/>
                  <a:pt x="4436" y="5687"/>
                </a:cubicBezTo>
                <a:cubicBezTo>
                  <a:pt x="4413" y="5923"/>
                  <a:pt x="4371" y="6154"/>
                  <a:pt x="4365" y="6391"/>
                </a:cubicBezTo>
                <a:cubicBezTo>
                  <a:pt x="4354" y="6604"/>
                  <a:pt x="4371" y="6811"/>
                  <a:pt x="4348" y="7029"/>
                </a:cubicBezTo>
                <a:lnTo>
                  <a:pt x="4596" y="7029"/>
                </a:lnTo>
                <a:cubicBezTo>
                  <a:pt x="4679" y="6692"/>
                  <a:pt x="4673" y="6332"/>
                  <a:pt x="4744" y="6000"/>
                </a:cubicBezTo>
                <a:cubicBezTo>
                  <a:pt x="4862" y="5450"/>
                  <a:pt x="4915" y="4906"/>
                  <a:pt x="4844" y="4350"/>
                </a:cubicBezTo>
                <a:cubicBezTo>
                  <a:pt x="4833" y="4267"/>
                  <a:pt x="4821" y="4191"/>
                  <a:pt x="4815" y="4108"/>
                </a:cubicBezTo>
                <a:cubicBezTo>
                  <a:pt x="4850" y="4072"/>
                  <a:pt x="4892" y="4031"/>
                  <a:pt x="4933" y="3995"/>
                </a:cubicBezTo>
                <a:cubicBezTo>
                  <a:pt x="5377" y="3581"/>
                  <a:pt x="5838" y="3191"/>
                  <a:pt x="6175" y="2671"/>
                </a:cubicBezTo>
                <a:cubicBezTo>
                  <a:pt x="6524" y="2162"/>
                  <a:pt x="6512" y="1565"/>
                  <a:pt x="6435" y="997"/>
                </a:cubicBezTo>
                <a:cubicBezTo>
                  <a:pt x="6421" y="899"/>
                  <a:pt x="6339" y="853"/>
                  <a:pt x="6254" y="853"/>
                </a:cubicBezTo>
                <a:cubicBezTo>
                  <a:pt x="6164" y="853"/>
                  <a:pt x="6072" y="903"/>
                  <a:pt x="6051" y="997"/>
                </a:cubicBezTo>
                <a:cubicBezTo>
                  <a:pt x="5998" y="1257"/>
                  <a:pt x="6004" y="1506"/>
                  <a:pt x="5998" y="1772"/>
                </a:cubicBezTo>
                <a:cubicBezTo>
                  <a:pt x="5992" y="2150"/>
                  <a:pt x="5791" y="2470"/>
                  <a:pt x="5554" y="2753"/>
                </a:cubicBezTo>
                <a:cubicBezTo>
                  <a:pt x="5323" y="3037"/>
                  <a:pt x="5051" y="3280"/>
                  <a:pt x="4785" y="3534"/>
                </a:cubicBezTo>
                <a:cubicBezTo>
                  <a:pt x="4768" y="3221"/>
                  <a:pt x="4785" y="2913"/>
                  <a:pt x="4856" y="2606"/>
                </a:cubicBezTo>
                <a:cubicBezTo>
                  <a:pt x="4992" y="2091"/>
                  <a:pt x="5353" y="1582"/>
                  <a:pt x="5359" y="1038"/>
                </a:cubicBezTo>
                <a:cubicBezTo>
                  <a:pt x="5359" y="913"/>
                  <a:pt x="5259" y="842"/>
                  <a:pt x="5158" y="842"/>
                </a:cubicBezTo>
                <a:cubicBezTo>
                  <a:pt x="5093" y="842"/>
                  <a:pt x="5026" y="872"/>
                  <a:pt x="4986" y="938"/>
                </a:cubicBezTo>
                <a:cubicBezTo>
                  <a:pt x="4726" y="1340"/>
                  <a:pt x="4572" y="1890"/>
                  <a:pt x="4425" y="2345"/>
                </a:cubicBezTo>
                <a:cubicBezTo>
                  <a:pt x="4259" y="2860"/>
                  <a:pt x="4277" y="3374"/>
                  <a:pt x="4348" y="3895"/>
                </a:cubicBezTo>
                <a:lnTo>
                  <a:pt x="4348" y="3913"/>
                </a:lnTo>
                <a:cubicBezTo>
                  <a:pt x="4283" y="3972"/>
                  <a:pt x="4223" y="4031"/>
                  <a:pt x="4164" y="4102"/>
                </a:cubicBezTo>
                <a:cubicBezTo>
                  <a:pt x="4046" y="4220"/>
                  <a:pt x="3928" y="4344"/>
                  <a:pt x="3804" y="4474"/>
                </a:cubicBezTo>
                <a:cubicBezTo>
                  <a:pt x="3792" y="4469"/>
                  <a:pt x="3792" y="4457"/>
                  <a:pt x="3786" y="4445"/>
                </a:cubicBezTo>
                <a:cubicBezTo>
                  <a:pt x="3466" y="3877"/>
                  <a:pt x="3171" y="3321"/>
                  <a:pt x="3011" y="2742"/>
                </a:cubicBezTo>
                <a:cubicBezTo>
                  <a:pt x="3301" y="2511"/>
                  <a:pt x="3573" y="2274"/>
                  <a:pt x="3792" y="1979"/>
                </a:cubicBezTo>
                <a:cubicBezTo>
                  <a:pt x="4105" y="1565"/>
                  <a:pt x="4738" y="618"/>
                  <a:pt x="4371" y="98"/>
                </a:cubicBezTo>
                <a:cubicBezTo>
                  <a:pt x="4326" y="35"/>
                  <a:pt x="4254" y="0"/>
                  <a:pt x="418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g11e770b0bd5_0_5218"/>
          <p:cNvSpPr/>
          <p:nvPr/>
        </p:nvSpPr>
        <p:spPr>
          <a:xfrm flipH="1">
            <a:off x="7840920" y="1139157"/>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g11e770b0bd5_0_5218"/>
          <p:cNvSpPr/>
          <p:nvPr/>
        </p:nvSpPr>
        <p:spPr>
          <a:xfrm flipH="1">
            <a:off x="7715365" y="830139"/>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g11e770b0bd5_0_5218"/>
          <p:cNvSpPr/>
          <p:nvPr/>
        </p:nvSpPr>
        <p:spPr>
          <a:xfrm flipH="1">
            <a:off x="7415201" y="870338"/>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g11e770b0bd5_0_5218"/>
          <p:cNvSpPr/>
          <p:nvPr/>
        </p:nvSpPr>
        <p:spPr>
          <a:xfrm flipH="1">
            <a:off x="8256191" y="1093646"/>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g11e770b0bd5_0_5218"/>
          <p:cNvSpPr txBox="1"/>
          <p:nvPr>
            <p:ph idx="1" type="subTitle"/>
          </p:nvPr>
        </p:nvSpPr>
        <p:spPr>
          <a:xfrm>
            <a:off x="5270663" y="3090672"/>
            <a:ext cx="2011800" cy="383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1199" name="Google Shape;1199;g11e770b0bd5_0_5218"/>
          <p:cNvSpPr txBox="1"/>
          <p:nvPr>
            <p:ph idx="2" type="subTitle"/>
          </p:nvPr>
        </p:nvSpPr>
        <p:spPr>
          <a:xfrm>
            <a:off x="1861538" y="3090785"/>
            <a:ext cx="2011800" cy="383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1200" name="Google Shape;1200;g11e770b0bd5_0_5218"/>
          <p:cNvSpPr txBox="1"/>
          <p:nvPr>
            <p:ph idx="3" type="subTitle"/>
          </p:nvPr>
        </p:nvSpPr>
        <p:spPr>
          <a:xfrm>
            <a:off x="5270625" y="1927657"/>
            <a:ext cx="2011800" cy="383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1201" name="Google Shape;1201;g11e770b0bd5_0_5218"/>
          <p:cNvSpPr txBox="1"/>
          <p:nvPr>
            <p:ph idx="4" type="subTitle"/>
          </p:nvPr>
        </p:nvSpPr>
        <p:spPr>
          <a:xfrm>
            <a:off x="1861500" y="1927771"/>
            <a:ext cx="2011800" cy="383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1202" name="Google Shape;1202;g11e770b0bd5_0_5218"/>
          <p:cNvSpPr txBox="1"/>
          <p:nvPr>
            <p:ph idx="5" type="subTitle"/>
          </p:nvPr>
        </p:nvSpPr>
        <p:spPr>
          <a:xfrm>
            <a:off x="5270663" y="3520440"/>
            <a:ext cx="2011800" cy="522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1203" name="Google Shape;1203;g11e770b0bd5_0_5218"/>
          <p:cNvSpPr txBox="1"/>
          <p:nvPr>
            <p:ph idx="6" type="subTitle"/>
          </p:nvPr>
        </p:nvSpPr>
        <p:spPr>
          <a:xfrm>
            <a:off x="1861538" y="3520571"/>
            <a:ext cx="2014800" cy="522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1204" name="Google Shape;1204;g11e770b0bd5_0_5218"/>
          <p:cNvSpPr txBox="1"/>
          <p:nvPr>
            <p:ph type="title"/>
          </p:nvPr>
        </p:nvSpPr>
        <p:spPr>
          <a:xfrm>
            <a:off x="713225" y="521225"/>
            <a:ext cx="7717500" cy="6402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205" name="Google Shape;1205;g11e770b0bd5_0_5218"/>
          <p:cNvSpPr txBox="1"/>
          <p:nvPr>
            <p:ph idx="7" type="subTitle"/>
          </p:nvPr>
        </p:nvSpPr>
        <p:spPr>
          <a:xfrm>
            <a:off x="5270625" y="2348281"/>
            <a:ext cx="2011800" cy="522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1206" name="Google Shape;1206;g11e770b0bd5_0_5218"/>
          <p:cNvSpPr txBox="1"/>
          <p:nvPr>
            <p:ph idx="8" type="subTitle"/>
          </p:nvPr>
        </p:nvSpPr>
        <p:spPr>
          <a:xfrm>
            <a:off x="1861500" y="2348412"/>
            <a:ext cx="2014800" cy="522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4">
    <p:spTree>
      <p:nvGrpSpPr>
        <p:cNvPr id="1207" name="Shape 1207"/>
        <p:cNvGrpSpPr/>
        <p:nvPr/>
      </p:nvGrpSpPr>
      <p:grpSpPr>
        <a:xfrm>
          <a:off x="0" y="0"/>
          <a:ext cx="0" cy="0"/>
          <a:chOff x="0" y="0"/>
          <a:chExt cx="0" cy="0"/>
        </a:xfrm>
      </p:grpSpPr>
      <p:sp>
        <p:nvSpPr>
          <p:cNvPr id="1208" name="Google Shape;1208;g11e770b0bd5_0_5244"/>
          <p:cNvSpPr txBox="1"/>
          <p:nvPr>
            <p:ph type="title"/>
          </p:nvPr>
        </p:nvSpPr>
        <p:spPr>
          <a:xfrm>
            <a:off x="1079675" y="1313525"/>
            <a:ext cx="4201800" cy="1575000"/>
          </a:xfrm>
          <a:prstGeom prst="rect">
            <a:avLst/>
          </a:prstGeom>
          <a:noFill/>
          <a:ln>
            <a:noFill/>
          </a:ln>
        </p:spPr>
        <p:txBody>
          <a:bodyPr anchorCtr="0" anchor="t" bIns="0" lIns="0" spcFirstLastPara="1" rIns="0" wrap="square" tIns="0">
            <a:normAutofit/>
          </a:bodyPr>
          <a:lstStyle>
            <a:lvl1pPr lvl="0" rtl="0" algn="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209" name="Google Shape;1209;g11e770b0bd5_0_5244"/>
          <p:cNvSpPr txBox="1"/>
          <p:nvPr>
            <p:ph idx="1" type="subTitle"/>
          </p:nvPr>
        </p:nvSpPr>
        <p:spPr>
          <a:xfrm>
            <a:off x="1079675" y="3040342"/>
            <a:ext cx="4206300" cy="7221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10" name="Google Shape;1210;g11e770b0bd5_0_5244"/>
          <p:cNvSpPr/>
          <p:nvPr/>
        </p:nvSpPr>
        <p:spPr>
          <a:xfrm>
            <a:off x="-2852525" y="2495551"/>
            <a:ext cx="12477401" cy="3000882"/>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11" name="Google Shape;1211;g11e770b0bd5_0_5244"/>
          <p:cNvGrpSpPr/>
          <p:nvPr/>
        </p:nvGrpSpPr>
        <p:grpSpPr>
          <a:xfrm>
            <a:off x="1358575" y="3806863"/>
            <a:ext cx="4604462" cy="1377211"/>
            <a:chOff x="-981900" y="423788"/>
            <a:chExt cx="4604462" cy="1377211"/>
          </a:xfrm>
        </p:grpSpPr>
        <p:sp>
          <p:nvSpPr>
            <p:cNvPr id="1212" name="Google Shape;1212;g11e770b0bd5_0_5244"/>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g11e770b0bd5_0_5244"/>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g11e770b0bd5_0_5244"/>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g11e770b0bd5_0_5244"/>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g11e770b0bd5_0_5244"/>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g11e770b0bd5_0_5244"/>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g11e770b0bd5_0_5244"/>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g11e770b0bd5_0_5244"/>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g11e770b0bd5_0_5244"/>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g11e770b0bd5_0_5244"/>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g11e770b0bd5_0_5244"/>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g11e770b0bd5_0_5244"/>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g11e770b0bd5_0_5244"/>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g11e770b0bd5_0_5244"/>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g11e770b0bd5_0_5244"/>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g11e770b0bd5_0_5244"/>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g11e770b0bd5_0_5244"/>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229" name="Shape 1229"/>
        <p:cNvGrpSpPr/>
        <p:nvPr/>
      </p:nvGrpSpPr>
      <p:grpSpPr>
        <a:xfrm>
          <a:off x="0" y="0"/>
          <a:ext cx="0" cy="0"/>
          <a:chOff x="0" y="0"/>
          <a:chExt cx="0" cy="0"/>
        </a:xfrm>
      </p:grpSpPr>
      <p:sp>
        <p:nvSpPr>
          <p:cNvPr id="1230" name="Google Shape;1230;g11e770b0bd5_0_5266"/>
          <p:cNvSpPr/>
          <p:nvPr/>
        </p:nvSpPr>
        <p:spPr>
          <a:xfrm>
            <a:off x="-117475" y="3607450"/>
            <a:ext cx="1344938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31" name="Google Shape;1231;g11e770b0bd5_0_5266"/>
          <p:cNvGrpSpPr/>
          <p:nvPr/>
        </p:nvGrpSpPr>
        <p:grpSpPr>
          <a:xfrm>
            <a:off x="5545725" y="4021413"/>
            <a:ext cx="4604462" cy="1377211"/>
            <a:chOff x="-981900" y="423788"/>
            <a:chExt cx="4604462" cy="1377211"/>
          </a:xfrm>
        </p:grpSpPr>
        <p:sp>
          <p:nvSpPr>
            <p:cNvPr id="1232" name="Google Shape;1232;g11e770b0bd5_0_5266"/>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g11e770b0bd5_0_5266"/>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g11e770b0bd5_0_5266"/>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g11e770b0bd5_0_5266"/>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g11e770b0bd5_0_5266"/>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g11e770b0bd5_0_5266"/>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g11e770b0bd5_0_5266"/>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g11e770b0bd5_0_5266"/>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g11e770b0bd5_0_5266"/>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g11e770b0bd5_0_5266"/>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g11e770b0bd5_0_5266"/>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g11e770b0bd5_0_5266"/>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g11e770b0bd5_0_5266"/>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g11e770b0bd5_0_5266"/>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g11e770b0bd5_0_5266"/>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g11e770b0bd5_0_5266"/>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g11e770b0bd5_0_5266"/>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9" name="Google Shape;1249;g11e770b0bd5_0_5266"/>
          <p:cNvGrpSpPr/>
          <p:nvPr/>
        </p:nvGrpSpPr>
        <p:grpSpPr>
          <a:xfrm>
            <a:off x="8430775" y="3840725"/>
            <a:ext cx="705598" cy="1435848"/>
            <a:chOff x="8430775" y="3840725"/>
            <a:chExt cx="705598" cy="1435848"/>
          </a:xfrm>
        </p:grpSpPr>
        <p:sp>
          <p:nvSpPr>
            <p:cNvPr id="1250" name="Google Shape;1250;g11e770b0bd5_0_5266"/>
            <p:cNvSpPr/>
            <p:nvPr/>
          </p:nvSpPr>
          <p:spPr>
            <a:xfrm>
              <a:off x="8985195" y="4325647"/>
              <a:ext cx="68234" cy="187888"/>
            </a:xfrm>
            <a:custGeom>
              <a:rect b="b" l="l" r="r" t="t"/>
              <a:pathLst>
                <a:path extrusionOk="0" h="1341" w="487">
                  <a:moveTo>
                    <a:pt x="328" y="0"/>
                  </a:moveTo>
                  <a:cubicBezTo>
                    <a:pt x="301" y="0"/>
                    <a:pt x="274" y="20"/>
                    <a:pt x="274" y="54"/>
                  </a:cubicBezTo>
                  <a:cubicBezTo>
                    <a:pt x="244" y="510"/>
                    <a:pt x="321" y="882"/>
                    <a:pt x="19" y="1278"/>
                  </a:cubicBezTo>
                  <a:cubicBezTo>
                    <a:pt x="1" y="1302"/>
                    <a:pt x="30" y="1340"/>
                    <a:pt x="58" y="1340"/>
                  </a:cubicBezTo>
                  <a:cubicBezTo>
                    <a:pt x="65" y="1340"/>
                    <a:pt x="73" y="1338"/>
                    <a:pt x="79" y="1332"/>
                  </a:cubicBezTo>
                  <a:cubicBezTo>
                    <a:pt x="433" y="1066"/>
                    <a:pt x="487" y="439"/>
                    <a:pt x="374" y="37"/>
                  </a:cubicBezTo>
                  <a:cubicBezTo>
                    <a:pt x="367" y="11"/>
                    <a:pt x="347" y="0"/>
                    <a:pt x="3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g11e770b0bd5_0_5266"/>
            <p:cNvSpPr/>
            <p:nvPr/>
          </p:nvSpPr>
          <p:spPr>
            <a:xfrm>
              <a:off x="8986176" y="4340919"/>
              <a:ext cx="120214" cy="179761"/>
            </a:xfrm>
            <a:custGeom>
              <a:rect b="b" l="l" r="r" t="t"/>
              <a:pathLst>
                <a:path extrusionOk="0" h="1283" w="858">
                  <a:moveTo>
                    <a:pt x="731" y="1"/>
                  </a:moveTo>
                  <a:cubicBezTo>
                    <a:pt x="706" y="1"/>
                    <a:pt x="682" y="15"/>
                    <a:pt x="669" y="46"/>
                  </a:cubicBezTo>
                  <a:cubicBezTo>
                    <a:pt x="610" y="247"/>
                    <a:pt x="628" y="466"/>
                    <a:pt x="580" y="679"/>
                  </a:cubicBezTo>
                  <a:cubicBezTo>
                    <a:pt x="515" y="986"/>
                    <a:pt x="332" y="1128"/>
                    <a:pt x="36" y="1217"/>
                  </a:cubicBezTo>
                  <a:cubicBezTo>
                    <a:pt x="1" y="1223"/>
                    <a:pt x="7" y="1282"/>
                    <a:pt x="48" y="1282"/>
                  </a:cubicBezTo>
                  <a:cubicBezTo>
                    <a:pt x="59" y="1282"/>
                    <a:pt x="71" y="1283"/>
                    <a:pt x="82" y="1283"/>
                  </a:cubicBezTo>
                  <a:cubicBezTo>
                    <a:pt x="665" y="1283"/>
                    <a:pt x="857" y="539"/>
                    <a:pt x="799" y="64"/>
                  </a:cubicBezTo>
                  <a:cubicBezTo>
                    <a:pt x="792" y="24"/>
                    <a:pt x="762" y="1"/>
                    <a:pt x="7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52" name="Google Shape;1252;g11e770b0bd5_0_5266"/>
            <p:cNvGrpSpPr/>
            <p:nvPr/>
          </p:nvGrpSpPr>
          <p:grpSpPr>
            <a:xfrm>
              <a:off x="8430775" y="3840725"/>
              <a:ext cx="705598" cy="1435848"/>
              <a:chOff x="8430775" y="3840725"/>
              <a:chExt cx="705598" cy="1435848"/>
            </a:xfrm>
          </p:grpSpPr>
          <p:sp>
            <p:nvSpPr>
              <p:cNvPr id="1253" name="Google Shape;1253;g11e770b0bd5_0_5266"/>
              <p:cNvSpPr/>
              <p:nvPr/>
            </p:nvSpPr>
            <p:spPr>
              <a:xfrm>
                <a:off x="8620626" y="3849832"/>
                <a:ext cx="108865" cy="220393"/>
              </a:xfrm>
              <a:custGeom>
                <a:rect b="b" l="l" r="r" t="t"/>
                <a:pathLst>
                  <a:path extrusionOk="0" h="1573" w="777">
                    <a:moveTo>
                      <a:pt x="628" y="0"/>
                    </a:moveTo>
                    <a:cubicBezTo>
                      <a:pt x="583" y="0"/>
                      <a:pt x="535" y="37"/>
                      <a:pt x="546" y="97"/>
                    </a:cubicBezTo>
                    <a:cubicBezTo>
                      <a:pt x="611" y="588"/>
                      <a:pt x="557" y="1280"/>
                      <a:pt x="43" y="1505"/>
                    </a:cubicBezTo>
                    <a:cubicBezTo>
                      <a:pt x="1" y="1510"/>
                      <a:pt x="20" y="1572"/>
                      <a:pt x="59" y="1572"/>
                    </a:cubicBezTo>
                    <a:cubicBezTo>
                      <a:pt x="63" y="1572"/>
                      <a:pt x="68" y="1571"/>
                      <a:pt x="73" y="1570"/>
                    </a:cubicBezTo>
                    <a:cubicBezTo>
                      <a:pt x="699" y="1392"/>
                      <a:pt x="776" y="594"/>
                      <a:pt x="693" y="56"/>
                    </a:cubicBezTo>
                    <a:cubicBezTo>
                      <a:pt x="686" y="17"/>
                      <a:pt x="658" y="0"/>
                      <a:pt x="6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g11e770b0bd5_0_5266"/>
              <p:cNvSpPr/>
              <p:nvPr/>
            </p:nvSpPr>
            <p:spPr>
              <a:xfrm>
                <a:off x="8430775" y="3930956"/>
                <a:ext cx="190970" cy="139409"/>
              </a:xfrm>
              <a:custGeom>
                <a:rect b="b" l="l" r="r" t="t"/>
                <a:pathLst>
                  <a:path extrusionOk="0" h="995" w="1363">
                    <a:moveTo>
                      <a:pt x="89" y="1"/>
                    </a:moveTo>
                    <a:cubicBezTo>
                      <a:pt x="45" y="1"/>
                      <a:pt x="1" y="41"/>
                      <a:pt x="20" y="92"/>
                    </a:cubicBezTo>
                    <a:cubicBezTo>
                      <a:pt x="189" y="570"/>
                      <a:pt x="721" y="994"/>
                      <a:pt x="1240" y="994"/>
                    </a:cubicBezTo>
                    <a:cubicBezTo>
                      <a:pt x="1267" y="994"/>
                      <a:pt x="1294" y="993"/>
                      <a:pt x="1321" y="991"/>
                    </a:cubicBezTo>
                    <a:cubicBezTo>
                      <a:pt x="1362" y="985"/>
                      <a:pt x="1362" y="920"/>
                      <a:pt x="1315" y="920"/>
                    </a:cubicBezTo>
                    <a:cubicBezTo>
                      <a:pt x="801" y="872"/>
                      <a:pt x="357" y="488"/>
                      <a:pt x="150" y="38"/>
                    </a:cubicBezTo>
                    <a:cubicBezTo>
                      <a:pt x="136" y="12"/>
                      <a:pt x="113" y="1"/>
                      <a:pt x="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g11e770b0bd5_0_5266"/>
              <p:cNvSpPr/>
              <p:nvPr/>
            </p:nvSpPr>
            <p:spPr>
              <a:xfrm>
                <a:off x="8480795" y="3878695"/>
                <a:ext cx="128481" cy="178220"/>
              </a:xfrm>
              <a:custGeom>
                <a:rect b="b" l="l" r="r" t="t"/>
                <a:pathLst>
                  <a:path extrusionOk="0" h="1272" w="917">
                    <a:moveTo>
                      <a:pt x="43" y="0"/>
                    </a:moveTo>
                    <a:cubicBezTo>
                      <a:pt x="22" y="0"/>
                      <a:pt x="0" y="16"/>
                      <a:pt x="0" y="45"/>
                    </a:cubicBezTo>
                    <a:cubicBezTo>
                      <a:pt x="30" y="530"/>
                      <a:pt x="450" y="1021"/>
                      <a:pt x="846" y="1263"/>
                    </a:cubicBezTo>
                    <a:cubicBezTo>
                      <a:pt x="854" y="1269"/>
                      <a:pt x="863" y="1272"/>
                      <a:pt x="870" y="1272"/>
                    </a:cubicBezTo>
                    <a:cubicBezTo>
                      <a:pt x="899" y="1272"/>
                      <a:pt x="917" y="1233"/>
                      <a:pt x="893" y="1210"/>
                    </a:cubicBezTo>
                    <a:cubicBezTo>
                      <a:pt x="698" y="1050"/>
                      <a:pt x="532" y="861"/>
                      <a:pt x="390" y="648"/>
                    </a:cubicBezTo>
                    <a:cubicBezTo>
                      <a:pt x="254" y="447"/>
                      <a:pt x="183" y="234"/>
                      <a:pt x="77" y="21"/>
                    </a:cubicBezTo>
                    <a:cubicBezTo>
                      <a:pt x="70" y="7"/>
                      <a:pt x="57" y="0"/>
                      <a:pt x="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g11e770b0bd5_0_5266"/>
              <p:cNvSpPr/>
              <p:nvPr/>
            </p:nvSpPr>
            <p:spPr>
              <a:xfrm>
                <a:off x="8611659" y="3840725"/>
                <a:ext cx="68093" cy="217311"/>
              </a:xfrm>
              <a:custGeom>
                <a:rect b="b" l="l" r="r" t="t"/>
                <a:pathLst>
                  <a:path extrusionOk="0" h="1551" w="486">
                    <a:moveTo>
                      <a:pt x="165" y="1"/>
                    </a:moveTo>
                    <a:cubicBezTo>
                      <a:pt x="125" y="1"/>
                      <a:pt x="87" y="33"/>
                      <a:pt x="101" y="85"/>
                    </a:cubicBezTo>
                    <a:cubicBezTo>
                      <a:pt x="202" y="505"/>
                      <a:pt x="326" y="1096"/>
                      <a:pt x="24" y="1469"/>
                    </a:cubicBezTo>
                    <a:cubicBezTo>
                      <a:pt x="1" y="1502"/>
                      <a:pt x="18" y="1550"/>
                      <a:pt x="51" y="1550"/>
                    </a:cubicBezTo>
                    <a:cubicBezTo>
                      <a:pt x="59" y="1550"/>
                      <a:pt x="68" y="1547"/>
                      <a:pt x="77" y="1540"/>
                    </a:cubicBezTo>
                    <a:cubicBezTo>
                      <a:pt x="485" y="1244"/>
                      <a:pt x="403" y="452"/>
                      <a:pt x="237" y="50"/>
                    </a:cubicBezTo>
                    <a:cubicBezTo>
                      <a:pt x="223" y="16"/>
                      <a:pt x="193" y="1"/>
                      <a:pt x="1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g11e770b0bd5_0_5266"/>
              <p:cNvSpPr/>
              <p:nvPr/>
            </p:nvSpPr>
            <p:spPr>
              <a:xfrm>
                <a:off x="8462020" y="4174328"/>
                <a:ext cx="177940" cy="177659"/>
              </a:xfrm>
              <a:custGeom>
                <a:rect b="b" l="l" r="r" t="t"/>
                <a:pathLst>
                  <a:path extrusionOk="0" h="1268" w="1270">
                    <a:moveTo>
                      <a:pt x="90" y="0"/>
                    </a:moveTo>
                    <a:cubicBezTo>
                      <a:pt x="46" y="0"/>
                      <a:pt x="0" y="45"/>
                      <a:pt x="16" y="99"/>
                    </a:cubicBezTo>
                    <a:cubicBezTo>
                      <a:pt x="130" y="562"/>
                      <a:pt x="630" y="1267"/>
                      <a:pt x="1176" y="1267"/>
                    </a:cubicBezTo>
                    <a:cubicBezTo>
                      <a:pt x="1195" y="1267"/>
                      <a:pt x="1215" y="1266"/>
                      <a:pt x="1234" y="1264"/>
                    </a:cubicBezTo>
                    <a:cubicBezTo>
                      <a:pt x="1264" y="1258"/>
                      <a:pt x="1270" y="1205"/>
                      <a:pt x="1234" y="1199"/>
                    </a:cubicBezTo>
                    <a:cubicBezTo>
                      <a:pt x="666" y="1022"/>
                      <a:pt x="377" y="555"/>
                      <a:pt x="146" y="40"/>
                    </a:cubicBezTo>
                    <a:cubicBezTo>
                      <a:pt x="134" y="12"/>
                      <a:pt x="112" y="0"/>
                      <a:pt x="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g11e770b0bd5_0_5266"/>
              <p:cNvSpPr/>
              <p:nvPr/>
            </p:nvSpPr>
            <p:spPr>
              <a:xfrm>
                <a:off x="8532075" y="4176289"/>
                <a:ext cx="110407" cy="171915"/>
              </a:xfrm>
              <a:custGeom>
                <a:rect b="b" l="l" r="r" t="t"/>
                <a:pathLst>
                  <a:path extrusionOk="0" h="1227" w="788">
                    <a:moveTo>
                      <a:pt x="61" y="0"/>
                    </a:moveTo>
                    <a:cubicBezTo>
                      <a:pt x="31" y="0"/>
                      <a:pt x="1" y="21"/>
                      <a:pt x="1" y="62"/>
                    </a:cubicBezTo>
                    <a:cubicBezTo>
                      <a:pt x="7" y="517"/>
                      <a:pt x="379" y="943"/>
                      <a:pt x="710" y="1221"/>
                    </a:cubicBezTo>
                    <a:cubicBezTo>
                      <a:pt x="717" y="1225"/>
                      <a:pt x="724" y="1226"/>
                      <a:pt x="731" y="1226"/>
                    </a:cubicBezTo>
                    <a:cubicBezTo>
                      <a:pt x="759" y="1226"/>
                      <a:pt x="787" y="1203"/>
                      <a:pt x="764" y="1179"/>
                    </a:cubicBezTo>
                    <a:cubicBezTo>
                      <a:pt x="634" y="1008"/>
                      <a:pt x="503" y="848"/>
                      <a:pt x="379" y="677"/>
                    </a:cubicBezTo>
                    <a:cubicBezTo>
                      <a:pt x="243" y="476"/>
                      <a:pt x="184" y="269"/>
                      <a:pt x="125" y="50"/>
                    </a:cubicBezTo>
                    <a:cubicBezTo>
                      <a:pt x="117" y="16"/>
                      <a:pt x="89"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g11e770b0bd5_0_5266"/>
              <p:cNvSpPr/>
              <p:nvPr/>
            </p:nvSpPr>
            <p:spPr>
              <a:xfrm>
                <a:off x="8578452" y="4122207"/>
                <a:ext cx="71876" cy="218712"/>
              </a:xfrm>
              <a:custGeom>
                <a:rect b="b" l="l" r="r" t="t"/>
                <a:pathLst>
                  <a:path extrusionOk="0" h="1561" w="513">
                    <a:moveTo>
                      <a:pt x="81" y="1"/>
                    </a:moveTo>
                    <a:cubicBezTo>
                      <a:pt x="51" y="1"/>
                      <a:pt x="22" y="22"/>
                      <a:pt x="19" y="63"/>
                    </a:cubicBezTo>
                    <a:cubicBezTo>
                      <a:pt x="1" y="329"/>
                      <a:pt x="60" y="625"/>
                      <a:pt x="113" y="891"/>
                    </a:cubicBezTo>
                    <a:cubicBezTo>
                      <a:pt x="155" y="1128"/>
                      <a:pt x="243" y="1406"/>
                      <a:pt x="444" y="1554"/>
                    </a:cubicBezTo>
                    <a:cubicBezTo>
                      <a:pt x="453" y="1558"/>
                      <a:pt x="461" y="1561"/>
                      <a:pt x="468" y="1561"/>
                    </a:cubicBezTo>
                    <a:cubicBezTo>
                      <a:pt x="496" y="1561"/>
                      <a:pt x="513" y="1530"/>
                      <a:pt x="504" y="1506"/>
                    </a:cubicBezTo>
                    <a:cubicBezTo>
                      <a:pt x="397" y="1258"/>
                      <a:pt x="297" y="1039"/>
                      <a:pt x="255" y="773"/>
                    </a:cubicBezTo>
                    <a:cubicBezTo>
                      <a:pt x="220" y="536"/>
                      <a:pt x="226" y="276"/>
                      <a:pt x="143" y="45"/>
                    </a:cubicBezTo>
                    <a:cubicBezTo>
                      <a:pt x="132" y="16"/>
                      <a:pt x="106" y="1"/>
                      <a:pt x="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g11e770b0bd5_0_5266"/>
              <p:cNvSpPr/>
              <p:nvPr/>
            </p:nvSpPr>
            <p:spPr>
              <a:xfrm>
                <a:off x="8630433" y="4115902"/>
                <a:ext cx="80843" cy="223475"/>
              </a:xfrm>
              <a:custGeom>
                <a:rect b="b" l="l" r="r" t="t"/>
                <a:pathLst>
                  <a:path extrusionOk="0" h="1595" w="577">
                    <a:moveTo>
                      <a:pt x="422" y="0"/>
                    </a:moveTo>
                    <a:cubicBezTo>
                      <a:pt x="391" y="0"/>
                      <a:pt x="360" y="22"/>
                      <a:pt x="357" y="67"/>
                    </a:cubicBezTo>
                    <a:cubicBezTo>
                      <a:pt x="304" y="570"/>
                      <a:pt x="452" y="1167"/>
                      <a:pt x="26" y="1545"/>
                    </a:cubicBezTo>
                    <a:cubicBezTo>
                      <a:pt x="0" y="1561"/>
                      <a:pt x="20" y="1595"/>
                      <a:pt x="45" y="1595"/>
                    </a:cubicBezTo>
                    <a:cubicBezTo>
                      <a:pt x="49" y="1595"/>
                      <a:pt x="52" y="1594"/>
                      <a:pt x="56" y="1593"/>
                    </a:cubicBezTo>
                    <a:cubicBezTo>
                      <a:pt x="576" y="1492"/>
                      <a:pt x="529" y="439"/>
                      <a:pt x="487" y="67"/>
                    </a:cubicBezTo>
                    <a:cubicBezTo>
                      <a:pt x="485" y="22"/>
                      <a:pt x="453"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g11e770b0bd5_0_5266"/>
              <p:cNvSpPr/>
              <p:nvPr/>
            </p:nvSpPr>
            <p:spPr>
              <a:xfrm>
                <a:off x="8628192" y="4140281"/>
                <a:ext cx="131143" cy="207083"/>
              </a:xfrm>
              <a:custGeom>
                <a:rect b="b" l="l" r="r" t="t"/>
                <a:pathLst>
                  <a:path extrusionOk="0" h="1478" w="936">
                    <a:moveTo>
                      <a:pt x="858" y="1"/>
                    </a:moveTo>
                    <a:cubicBezTo>
                      <a:pt x="821" y="1"/>
                      <a:pt x="784" y="26"/>
                      <a:pt x="781" y="76"/>
                    </a:cubicBezTo>
                    <a:cubicBezTo>
                      <a:pt x="770" y="520"/>
                      <a:pt x="574" y="1306"/>
                      <a:pt x="54" y="1407"/>
                    </a:cubicBezTo>
                    <a:cubicBezTo>
                      <a:pt x="1" y="1407"/>
                      <a:pt x="19" y="1478"/>
                      <a:pt x="60" y="1478"/>
                    </a:cubicBezTo>
                    <a:cubicBezTo>
                      <a:pt x="663" y="1454"/>
                      <a:pt x="935" y="561"/>
                      <a:pt x="929" y="76"/>
                    </a:cubicBezTo>
                    <a:cubicBezTo>
                      <a:pt x="929" y="26"/>
                      <a:pt x="894" y="1"/>
                      <a:pt x="8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g11e770b0bd5_0_5266"/>
              <p:cNvSpPr/>
              <p:nvPr/>
            </p:nvSpPr>
            <p:spPr>
              <a:xfrm>
                <a:off x="8630714" y="4150649"/>
                <a:ext cx="194052" cy="206662"/>
              </a:xfrm>
              <a:custGeom>
                <a:rect b="b" l="l" r="r" t="t"/>
                <a:pathLst>
                  <a:path extrusionOk="0" h="1475" w="1385">
                    <a:moveTo>
                      <a:pt x="1201" y="0"/>
                    </a:moveTo>
                    <a:cubicBezTo>
                      <a:pt x="1167" y="0"/>
                      <a:pt x="1130" y="24"/>
                      <a:pt x="1130" y="61"/>
                    </a:cubicBezTo>
                    <a:cubicBezTo>
                      <a:pt x="1112" y="392"/>
                      <a:pt x="1077" y="676"/>
                      <a:pt x="864" y="948"/>
                    </a:cubicBezTo>
                    <a:cubicBezTo>
                      <a:pt x="657" y="1203"/>
                      <a:pt x="355" y="1333"/>
                      <a:pt x="42" y="1404"/>
                    </a:cubicBezTo>
                    <a:cubicBezTo>
                      <a:pt x="1" y="1422"/>
                      <a:pt x="6" y="1475"/>
                      <a:pt x="42" y="1475"/>
                    </a:cubicBezTo>
                    <a:cubicBezTo>
                      <a:pt x="775" y="1463"/>
                      <a:pt x="1384" y="777"/>
                      <a:pt x="1254" y="44"/>
                    </a:cubicBezTo>
                    <a:cubicBezTo>
                      <a:pt x="1249" y="13"/>
                      <a:pt x="1226" y="0"/>
                      <a:pt x="1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g11e770b0bd5_0_5266"/>
              <p:cNvSpPr/>
              <p:nvPr/>
            </p:nvSpPr>
            <p:spPr>
              <a:xfrm>
                <a:off x="8478273" y="4455109"/>
                <a:ext cx="129181" cy="180742"/>
              </a:xfrm>
              <a:custGeom>
                <a:rect b="b" l="l" r="r" t="t"/>
                <a:pathLst>
                  <a:path extrusionOk="0" h="1290" w="922">
                    <a:moveTo>
                      <a:pt x="125" y="1"/>
                    </a:moveTo>
                    <a:cubicBezTo>
                      <a:pt x="93" y="1"/>
                      <a:pt x="57" y="25"/>
                      <a:pt x="54" y="59"/>
                    </a:cubicBezTo>
                    <a:cubicBezTo>
                      <a:pt x="0" y="550"/>
                      <a:pt x="361" y="1194"/>
                      <a:pt x="876" y="1289"/>
                    </a:cubicBezTo>
                    <a:cubicBezTo>
                      <a:pt x="878" y="1289"/>
                      <a:pt x="881" y="1290"/>
                      <a:pt x="883" y="1290"/>
                    </a:cubicBezTo>
                    <a:cubicBezTo>
                      <a:pt x="908" y="1290"/>
                      <a:pt x="921" y="1263"/>
                      <a:pt x="905" y="1242"/>
                    </a:cubicBezTo>
                    <a:cubicBezTo>
                      <a:pt x="728" y="1070"/>
                      <a:pt x="527" y="970"/>
                      <a:pt x="385" y="763"/>
                    </a:cubicBezTo>
                    <a:cubicBezTo>
                      <a:pt x="237" y="550"/>
                      <a:pt x="207" y="295"/>
                      <a:pt x="172" y="47"/>
                    </a:cubicBezTo>
                    <a:cubicBezTo>
                      <a:pt x="169" y="14"/>
                      <a:pt x="148"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g11e770b0bd5_0_5266"/>
              <p:cNvSpPr/>
              <p:nvPr/>
            </p:nvSpPr>
            <p:spPr>
              <a:xfrm>
                <a:off x="8520446" y="4421202"/>
                <a:ext cx="88690" cy="211426"/>
              </a:xfrm>
              <a:custGeom>
                <a:rect b="b" l="l" r="r" t="t"/>
                <a:pathLst>
                  <a:path extrusionOk="0" h="1509" w="633">
                    <a:moveTo>
                      <a:pt x="128" y="1"/>
                    </a:moveTo>
                    <a:cubicBezTo>
                      <a:pt x="103" y="1"/>
                      <a:pt x="81" y="13"/>
                      <a:pt x="78" y="41"/>
                    </a:cubicBezTo>
                    <a:cubicBezTo>
                      <a:pt x="1" y="478"/>
                      <a:pt x="190" y="1259"/>
                      <a:pt x="581" y="1507"/>
                    </a:cubicBezTo>
                    <a:cubicBezTo>
                      <a:pt x="582" y="1508"/>
                      <a:pt x="583" y="1508"/>
                      <a:pt x="584" y="1508"/>
                    </a:cubicBezTo>
                    <a:cubicBezTo>
                      <a:pt x="599" y="1508"/>
                      <a:pt x="632" y="1482"/>
                      <a:pt x="616" y="1466"/>
                    </a:cubicBezTo>
                    <a:cubicBezTo>
                      <a:pt x="462" y="1247"/>
                      <a:pt x="356" y="1034"/>
                      <a:pt x="291" y="774"/>
                    </a:cubicBezTo>
                    <a:cubicBezTo>
                      <a:pt x="226" y="531"/>
                      <a:pt x="238" y="289"/>
                      <a:pt x="190" y="41"/>
                    </a:cubicBezTo>
                    <a:cubicBezTo>
                      <a:pt x="184" y="16"/>
                      <a:pt x="155"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g11e770b0bd5_0_5266"/>
              <p:cNvSpPr/>
              <p:nvPr/>
            </p:nvSpPr>
            <p:spPr>
              <a:xfrm>
                <a:off x="8569345" y="4429608"/>
                <a:ext cx="41332" cy="195734"/>
              </a:xfrm>
              <a:custGeom>
                <a:rect b="b" l="l" r="r" t="t"/>
                <a:pathLst>
                  <a:path extrusionOk="0" h="1397" w="295">
                    <a:moveTo>
                      <a:pt x="195" y="1"/>
                    </a:moveTo>
                    <a:cubicBezTo>
                      <a:pt x="177" y="1"/>
                      <a:pt x="159" y="10"/>
                      <a:pt x="149" y="28"/>
                    </a:cubicBezTo>
                    <a:cubicBezTo>
                      <a:pt x="1" y="412"/>
                      <a:pt x="60" y="1004"/>
                      <a:pt x="237" y="1382"/>
                    </a:cubicBezTo>
                    <a:cubicBezTo>
                      <a:pt x="245" y="1392"/>
                      <a:pt x="255" y="1396"/>
                      <a:pt x="263" y="1396"/>
                    </a:cubicBezTo>
                    <a:cubicBezTo>
                      <a:pt x="280" y="1396"/>
                      <a:pt x="295" y="1380"/>
                      <a:pt x="291" y="1364"/>
                    </a:cubicBezTo>
                    <a:cubicBezTo>
                      <a:pt x="237" y="1140"/>
                      <a:pt x="208" y="915"/>
                      <a:pt x="202" y="684"/>
                    </a:cubicBezTo>
                    <a:cubicBezTo>
                      <a:pt x="196" y="471"/>
                      <a:pt x="255" y="259"/>
                      <a:pt x="237" y="46"/>
                    </a:cubicBezTo>
                    <a:cubicBezTo>
                      <a:pt x="237" y="16"/>
                      <a:pt x="217"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g11e770b0bd5_0_5266"/>
              <p:cNvSpPr/>
              <p:nvPr/>
            </p:nvSpPr>
            <p:spPr>
              <a:xfrm>
                <a:off x="8611939" y="4412235"/>
                <a:ext cx="85187" cy="223756"/>
              </a:xfrm>
              <a:custGeom>
                <a:rect b="b" l="l" r="r" t="t"/>
                <a:pathLst>
                  <a:path extrusionOk="0" h="1597" w="608">
                    <a:moveTo>
                      <a:pt x="451" y="1"/>
                    </a:moveTo>
                    <a:cubicBezTo>
                      <a:pt x="423" y="1"/>
                      <a:pt x="390" y="23"/>
                      <a:pt x="383" y="57"/>
                    </a:cubicBezTo>
                    <a:cubicBezTo>
                      <a:pt x="353" y="323"/>
                      <a:pt x="371" y="584"/>
                      <a:pt x="312" y="844"/>
                    </a:cubicBezTo>
                    <a:cubicBezTo>
                      <a:pt x="259" y="1110"/>
                      <a:pt x="117" y="1323"/>
                      <a:pt x="16" y="1565"/>
                    </a:cubicBezTo>
                    <a:cubicBezTo>
                      <a:pt x="1" y="1581"/>
                      <a:pt x="21" y="1596"/>
                      <a:pt x="42" y="1596"/>
                    </a:cubicBezTo>
                    <a:cubicBezTo>
                      <a:pt x="45" y="1596"/>
                      <a:pt x="49" y="1596"/>
                      <a:pt x="52" y="1595"/>
                    </a:cubicBezTo>
                    <a:cubicBezTo>
                      <a:pt x="460" y="1323"/>
                      <a:pt x="608" y="483"/>
                      <a:pt x="495" y="40"/>
                    </a:cubicBezTo>
                    <a:cubicBezTo>
                      <a:pt x="490" y="12"/>
                      <a:pt x="472" y="1"/>
                      <a:pt x="4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g11e770b0bd5_0_5266"/>
              <p:cNvSpPr/>
              <p:nvPr/>
            </p:nvSpPr>
            <p:spPr>
              <a:xfrm>
                <a:off x="8606474" y="4424564"/>
                <a:ext cx="136187" cy="210025"/>
              </a:xfrm>
              <a:custGeom>
                <a:rect b="b" l="l" r="r" t="t"/>
                <a:pathLst>
                  <a:path extrusionOk="0" h="1499" w="972">
                    <a:moveTo>
                      <a:pt x="839" y="0"/>
                    </a:moveTo>
                    <a:cubicBezTo>
                      <a:pt x="812" y="0"/>
                      <a:pt x="783" y="15"/>
                      <a:pt x="777" y="40"/>
                    </a:cubicBezTo>
                    <a:cubicBezTo>
                      <a:pt x="735" y="295"/>
                      <a:pt x="724" y="537"/>
                      <a:pt x="641" y="779"/>
                    </a:cubicBezTo>
                    <a:cubicBezTo>
                      <a:pt x="528" y="1075"/>
                      <a:pt x="304" y="1282"/>
                      <a:pt x="32" y="1430"/>
                    </a:cubicBezTo>
                    <a:cubicBezTo>
                      <a:pt x="1" y="1451"/>
                      <a:pt x="15" y="1498"/>
                      <a:pt x="42" y="1498"/>
                    </a:cubicBezTo>
                    <a:cubicBezTo>
                      <a:pt x="46" y="1498"/>
                      <a:pt x="51" y="1497"/>
                      <a:pt x="55" y="1495"/>
                    </a:cubicBezTo>
                    <a:cubicBezTo>
                      <a:pt x="641" y="1318"/>
                      <a:pt x="972" y="626"/>
                      <a:pt x="889" y="40"/>
                    </a:cubicBezTo>
                    <a:cubicBezTo>
                      <a:pt x="886" y="12"/>
                      <a:pt x="864"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g11e770b0bd5_0_5266"/>
              <p:cNvSpPr/>
              <p:nvPr/>
            </p:nvSpPr>
            <p:spPr>
              <a:xfrm>
                <a:off x="8605914" y="4466457"/>
                <a:ext cx="174857" cy="173036"/>
              </a:xfrm>
              <a:custGeom>
                <a:rect b="b" l="l" r="r" t="t"/>
                <a:pathLst>
                  <a:path extrusionOk="0" h="1235" w="1248">
                    <a:moveTo>
                      <a:pt x="1187" y="0"/>
                    </a:moveTo>
                    <a:cubicBezTo>
                      <a:pt x="1177" y="0"/>
                      <a:pt x="1167" y="4"/>
                      <a:pt x="1159" y="13"/>
                    </a:cubicBezTo>
                    <a:cubicBezTo>
                      <a:pt x="1011" y="197"/>
                      <a:pt x="994" y="451"/>
                      <a:pt x="887" y="652"/>
                    </a:cubicBezTo>
                    <a:cubicBezTo>
                      <a:pt x="739" y="918"/>
                      <a:pt x="355" y="1125"/>
                      <a:pt x="53" y="1149"/>
                    </a:cubicBezTo>
                    <a:cubicBezTo>
                      <a:pt x="51" y="1149"/>
                      <a:pt x="49" y="1148"/>
                      <a:pt x="48" y="1148"/>
                    </a:cubicBezTo>
                    <a:cubicBezTo>
                      <a:pt x="0" y="1148"/>
                      <a:pt x="2" y="1220"/>
                      <a:pt x="53" y="1232"/>
                    </a:cubicBezTo>
                    <a:cubicBezTo>
                      <a:pt x="75" y="1233"/>
                      <a:pt x="96" y="1234"/>
                      <a:pt x="117" y="1234"/>
                    </a:cubicBezTo>
                    <a:cubicBezTo>
                      <a:pt x="697" y="1234"/>
                      <a:pt x="1248" y="619"/>
                      <a:pt x="1236" y="49"/>
                    </a:cubicBezTo>
                    <a:cubicBezTo>
                      <a:pt x="1236" y="20"/>
                      <a:pt x="1211" y="0"/>
                      <a:pt x="1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g11e770b0bd5_0_5266"/>
              <p:cNvSpPr/>
              <p:nvPr/>
            </p:nvSpPr>
            <p:spPr>
              <a:xfrm>
                <a:off x="8896645" y="4354930"/>
                <a:ext cx="94714" cy="159866"/>
              </a:xfrm>
              <a:custGeom>
                <a:rect b="b" l="l" r="r" t="t"/>
                <a:pathLst>
                  <a:path extrusionOk="0" h="1141" w="676">
                    <a:moveTo>
                      <a:pt x="131" y="1"/>
                    </a:moveTo>
                    <a:cubicBezTo>
                      <a:pt x="115" y="1"/>
                      <a:pt x="99" y="8"/>
                      <a:pt x="90" y="23"/>
                    </a:cubicBezTo>
                    <a:cubicBezTo>
                      <a:pt x="1" y="200"/>
                      <a:pt x="113" y="502"/>
                      <a:pt x="178" y="673"/>
                    </a:cubicBezTo>
                    <a:cubicBezTo>
                      <a:pt x="255" y="874"/>
                      <a:pt x="391" y="1069"/>
                      <a:pt x="610" y="1140"/>
                    </a:cubicBezTo>
                    <a:cubicBezTo>
                      <a:pt x="651" y="1140"/>
                      <a:pt x="675" y="1081"/>
                      <a:pt x="640" y="1058"/>
                    </a:cubicBezTo>
                    <a:cubicBezTo>
                      <a:pt x="445" y="933"/>
                      <a:pt x="344" y="744"/>
                      <a:pt x="267" y="531"/>
                    </a:cubicBezTo>
                    <a:cubicBezTo>
                      <a:pt x="214" y="372"/>
                      <a:pt x="243" y="171"/>
                      <a:pt x="172" y="23"/>
                    </a:cubicBezTo>
                    <a:cubicBezTo>
                      <a:pt x="164" y="8"/>
                      <a:pt x="147"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g11e770b0bd5_0_5266"/>
              <p:cNvSpPr/>
              <p:nvPr/>
            </p:nvSpPr>
            <p:spPr>
              <a:xfrm>
                <a:off x="8830372" y="4368240"/>
                <a:ext cx="160146" cy="149217"/>
              </a:xfrm>
              <a:custGeom>
                <a:rect b="b" l="l" r="r" t="t"/>
                <a:pathLst>
                  <a:path extrusionOk="0" h="1065" w="1143">
                    <a:moveTo>
                      <a:pt x="135" y="0"/>
                    </a:moveTo>
                    <a:cubicBezTo>
                      <a:pt x="104" y="0"/>
                      <a:pt x="75" y="18"/>
                      <a:pt x="66" y="58"/>
                    </a:cubicBezTo>
                    <a:cubicBezTo>
                      <a:pt x="1" y="342"/>
                      <a:pt x="155" y="620"/>
                      <a:pt x="356" y="815"/>
                    </a:cubicBezTo>
                    <a:cubicBezTo>
                      <a:pt x="485" y="944"/>
                      <a:pt x="700" y="1065"/>
                      <a:pt x="903" y="1065"/>
                    </a:cubicBezTo>
                    <a:cubicBezTo>
                      <a:pt x="978" y="1065"/>
                      <a:pt x="1052" y="1048"/>
                      <a:pt x="1119" y="1010"/>
                    </a:cubicBezTo>
                    <a:cubicBezTo>
                      <a:pt x="1142" y="1004"/>
                      <a:pt x="1124" y="963"/>
                      <a:pt x="1089" y="957"/>
                    </a:cubicBezTo>
                    <a:cubicBezTo>
                      <a:pt x="829" y="933"/>
                      <a:pt x="651" y="898"/>
                      <a:pt x="462" y="708"/>
                    </a:cubicBezTo>
                    <a:cubicBezTo>
                      <a:pt x="297" y="555"/>
                      <a:pt x="184" y="336"/>
                      <a:pt x="226" y="105"/>
                    </a:cubicBezTo>
                    <a:cubicBezTo>
                      <a:pt x="233" y="41"/>
                      <a:pt x="182" y="0"/>
                      <a:pt x="1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g11e770b0bd5_0_5266"/>
              <p:cNvSpPr/>
              <p:nvPr/>
            </p:nvSpPr>
            <p:spPr>
              <a:xfrm>
                <a:off x="8536839" y="3847030"/>
                <a:ext cx="200778" cy="1391573"/>
              </a:xfrm>
              <a:custGeom>
                <a:rect b="b" l="l" r="r" t="t"/>
                <a:pathLst>
                  <a:path extrusionOk="0" h="9932" w="1433">
                    <a:moveTo>
                      <a:pt x="100" y="0"/>
                    </a:moveTo>
                    <a:cubicBezTo>
                      <a:pt x="51" y="0"/>
                      <a:pt x="0" y="45"/>
                      <a:pt x="20" y="99"/>
                    </a:cubicBezTo>
                    <a:cubicBezTo>
                      <a:pt x="398" y="1016"/>
                      <a:pt x="635" y="1903"/>
                      <a:pt x="653" y="2903"/>
                    </a:cubicBezTo>
                    <a:cubicBezTo>
                      <a:pt x="671" y="3778"/>
                      <a:pt x="523" y="4653"/>
                      <a:pt x="464" y="5534"/>
                    </a:cubicBezTo>
                    <a:cubicBezTo>
                      <a:pt x="369" y="6989"/>
                      <a:pt x="357" y="8740"/>
                      <a:pt x="1351" y="9923"/>
                    </a:cubicBezTo>
                    <a:cubicBezTo>
                      <a:pt x="1357" y="9929"/>
                      <a:pt x="1365" y="9932"/>
                      <a:pt x="1373" y="9932"/>
                    </a:cubicBezTo>
                    <a:cubicBezTo>
                      <a:pt x="1402" y="9932"/>
                      <a:pt x="1433" y="9897"/>
                      <a:pt x="1410" y="9869"/>
                    </a:cubicBezTo>
                    <a:cubicBezTo>
                      <a:pt x="446" y="8527"/>
                      <a:pt x="534" y="6717"/>
                      <a:pt x="671" y="5144"/>
                    </a:cubicBezTo>
                    <a:cubicBezTo>
                      <a:pt x="818" y="3387"/>
                      <a:pt x="1025" y="1666"/>
                      <a:pt x="168" y="40"/>
                    </a:cubicBezTo>
                    <a:cubicBezTo>
                      <a:pt x="152" y="12"/>
                      <a:pt x="126" y="0"/>
                      <a:pt x="1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g11e770b0bd5_0_5266"/>
              <p:cNvSpPr/>
              <p:nvPr/>
            </p:nvSpPr>
            <p:spPr>
              <a:xfrm>
                <a:off x="8454174" y="4678304"/>
                <a:ext cx="148517" cy="234124"/>
              </a:xfrm>
              <a:custGeom>
                <a:rect b="b" l="l" r="r" t="t"/>
                <a:pathLst>
                  <a:path extrusionOk="0" h="1671" w="1060">
                    <a:moveTo>
                      <a:pt x="72" y="1"/>
                    </a:moveTo>
                    <a:cubicBezTo>
                      <a:pt x="36" y="1"/>
                      <a:pt x="1" y="24"/>
                      <a:pt x="1" y="63"/>
                    </a:cubicBezTo>
                    <a:cubicBezTo>
                      <a:pt x="1" y="477"/>
                      <a:pt x="143" y="891"/>
                      <a:pt x="397" y="1222"/>
                    </a:cubicBezTo>
                    <a:cubicBezTo>
                      <a:pt x="501" y="1368"/>
                      <a:pt x="735" y="1671"/>
                      <a:pt x="951" y="1671"/>
                    </a:cubicBezTo>
                    <a:cubicBezTo>
                      <a:pt x="980" y="1671"/>
                      <a:pt x="1008" y="1665"/>
                      <a:pt x="1036" y="1654"/>
                    </a:cubicBezTo>
                    <a:cubicBezTo>
                      <a:pt x="1059" y="1648"/>
                      <a:pt x="1059" y="1606"/>
                      <a:pt x="1036" y="1594"/>
                    </a:cubicBezTo>
                    <a:cubicBezTo>
                      <a:pt x="397" y="1322"/>
                      <a:pt x="267" y="666"/>
                      <a:pt x="137" y="51"/>
                    </a:cubicBezTo>
                    <a:cubicBezTo>
                      <a:pt x="129" y="16"/>
                      <a:pt x="100" y="1"/>
                      <a:pt x="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g11e770b0bd5_0_5266"/>
              <p:cNvSpPr/>
              <p:nvPr/>
            </p:nvSpPr>
            <p:spPr>
              <a:xfrm>
                <a:off x="8518905" y="4651963"/>
                <a:ext cx="99898" cy="259764"/>
              </a:xfrm>
              <a:custGeom>
                <a:rect b="b" l="l" r="r" t="t"/>
                <a:pathLst>
                  <a:path extrusionOk="0" h="1854" w="713">
                    <a:moveTo>
                      <a:pt x="112" y="1"/>
                    </a:moveTo>
                    <a:cubicBezTo>
                      <a:pt x="80" y="1"/>
                      <a:pt x="47" y="23"/>
                      <a:pt x="42" y="67"/>
                    </a:cubicBezTo>
                    <a:cubicBezTo>
                      <a:pt x="0" y="682"/>
                      <a:pt x="154" y="1428"/>
                      <a:pt x="627" y="1842"/>
                    </a:cubicBezTo>
                    <a:cubicBezTo>
                      <a:pt x="636" y="1850"/>
                      <a:pt x="646" y="1854"/>
                      <a:pt x="656" y="1854"/>
                    </a:cubicBezTo>
                    <a:cubicBezTo>
                      <a:pt x="686" y="1854"/>
                      <a:pt x="713" y="1819"/>
                      <a:pt x="686" y="1788"/>
                    </a:cubicBezTo>
                    <a:cubicBezTo>
                      <a:pt x="231" y="1321"/>
                      <a:pt x="237" y="676"/>
                      <a:pt x="178" y="67"/>
                    </a:cubicBezTo>
                    <a:cubicBezTo>
                      <a:pt x="175" y="23"/>
                      <a:pt x="144" y="1"/>
                      <a:pt x="1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g11e770b0bd5_0_5266"/>
              <p:cNvSpPr/>
              <p:nvPr/>
            </p:nvSpPr>
            <p:spPr>
              <a:xfrm>
                <a:off x="8594845" y="4679005"/>
                <a:ext cx="83225" cy="224877"/>
              </a:xfrm>
              <a:custGeom>
                <a:rect b="b" l="l" r="r" t="t"/>
                <a:pathLst>
                  <a:path extrusionOk="0" h="1605" w="594">
                    <a:moveTo>
                      <a:pt x="458" y="1"/>
                    </a:moveTo>
                    <a:cubicBezTo>
                      <a:pt x="438" y="1"/>
                      <a:pt x="419" y="11"/>
                      <a:pt x="410" y="34"/>
                    </a:cubicBezTo>
                    <a:cubicBezTo>
                      <a:pt x="345" y="229"/>
                      <a:pt x="398" y="478"/>
                      <a:pt x="387" y="679"/>
                    </a:cubicBezTo>
                    <a:cubicBezTo>
                      <a:pt x="375" y="980"/>
                      <a:pt x="327" y="1365"/>
                      <a:pt x="32" y="1524"/>
                    </a:cubicBezTo>
                    <a:cubicBezTo>
                      <a:pt x="0" y="1550"/>
                      <a:pt x="20" y="1604"/>
                      <a:pt x="49" y="1604"/>
                    </a:cubicBezTo>
                    <a:cubicBezTo>
                      <a:pt x="53" y="1604"/>
                      <a:pt x="57" y="1603"/>
                      <a:pt x="61" y="1601"/>
                    </a:cubicBezTo>
                    <a:cubicBezTo>
                      <a:pt x="327" y="1507"/>
                      <a:pt x="434" y="1246"/>
                      <a:pt x="487" y="980"/>
                    </a:cubicBezTo>
                    <a:cubicBezTo>
                      <a:pt x="534" y="714"/>
                      <a:pt x="594" y="294"/>
                      <a:pt x="505" y="34"/>
                    </a:cubicBezTo>
                    <a:cubicBezTo>
                      <a:pt x="499" y="13"/>
                      <a:pt x="478"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g11e770b0bd5_0_5266"/>
              <p:cNvSpPr/>
              <p:nvPr/>
            </p:nvSpPr>
            <p:spPr>
              <a:xfrm>
                <a:off x="8598628" y="4698200"/>
                <a:ext cx="148236" cy="207783"/>
              </a:xfrm>
              <a:custGeom>
                <a:rect b="b" l="l" r="r" t="t"/>
                <a:pathLst>
                  <a:path extrusionOk="0" h="1483" w="1058">
                    <a:moveTo>
                      <a:pt x="954" y="1"/>
                    </a:moveTo>
                    <a:cubicBezTo>
                      <a:pt x="937" y="1"/>
                      <a:pt x="920" y="11"/>
                      <a:pt x="910" y="33"/>
                    </a:cubicBezTo>
                    <a:cubicBezTo>
                      <a:pt x="821" y="258"/>
                      <a:pt x="803" y="506"/>
                      <a:pt x="726" y="737"/>
                    </a:cubicBezTo>
                    <a:cubicBezTo>
                      <a:pt x="608" y="1062"/>
                      <a:pt x="360" y="1281"/>
                      <a:pt x="46" y="1399"/>
                    </a:cubicBezTo>
                    <a:cubicBezTo>
                      <a:pt x="1" y="1422"/>
                      <a:pt x="21" y="1482"/>
                      <a:pt x="59" y="1482"/>
                    </a:cubicBezTo>
                    <a:cubicBezTo>
                      <a:pt x="60" y="1482"/>
                      <a:pt x="62" y="1482"/>
                      <a:pt x="64" y="1482"/>
                    </a:cubicBezTo>
                    <a:cubicBezTo>
                      <a:pt x="679" y="1334"/>
                      <a:pt x="1057" y="672"/>
                      <a:pt x="1004" y="51"/>
                    </a:cubicBezTo>
                    <a:cubicBezTo>
                      <a:pt x="1001" y="20"/>
                      <a:pt x="977" y="1"/>
                      <a:pt x="9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g11e770b0bd5_0_5266"/>
              <p:cNvSpPr/>
              <p:nvPr/>
            </p:nvSpPr>
            <p:spPr>
              <a:xfrm>
                <a:off x="8601711" y="4764332"/>
                <a:ext cx="201758" cy="148797"/>
              </a:xfrm>
              <a:custGeom>
                <a:rect b="b" l="l" r="r" t="t"/>
                <a:pathLst>
                  <a:path extrusionOk="0" h="1062" w="1440">
                    <a:moveTo>
                      <a:pt x="1384" y="0"/>
                    </a:moveTo>
                    <a:cubicBezTo>
                      <a:pt x="1368" y="0"/>
                      <a:pt x="1350" y="9"/>
                      <a:pt x="1337" y="28"/>
                    </a:cubicBezTo>
                    <a:cubicBezTo>
                      <a:pt x="1041" y="501"/>
                      <a:pt x="633" y="927"/>
                      <a:pt x="54" y="980"/>
                    </a:cubicBezTo>
                    <a:cubicBezTo>
                      <a:pt x="1" y="980"/>
                      <a:pt x="1" y="1045"/>
                      <a:pt x="54" y="1057"/>
                    </a:cubicBezTo>
                    <a:cubicBezTo>
                      <a:pt x="81" y="1060"/>
                      <a:pt x="108" y="1062"/>
                      <a:pt x="137" y="1062"/>
                    </a:cubicBezTo>
                    <a:cubicBezTo>
                      <a:pt x="649" y="1062"/>
                      <a:pt x="1359" y="568"/>
                      <a:pt x="1432" y="64"/>
                    </a:cubicBezTo>
                    <a:cubicBezTo>
                      <a:pt x="1439" y="26"/>
                      <a:pt x="1413"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g11e770b0bd5_0_5266"/>
              <p:cNvSpPr/>
              <p:nvPr/>
            </p:nvSpPr>
            <p:spPr>
              <a:xfrm>
                <a:off x="8492704" y="5027319"/>
                <a:ext cx="191951" cy="152159"/>
              </a:xfrm>
              <a:custGeom>
                <a:rect b="b" l="l" r="r" t="t"/>
                <a:pathLst>
                  <a:path extrusionOk="0" h="1086" w="1370">
                    <a:moveTo>
                      <a:pt x="84" y="0"/>
                    </a:moveTo>
                    <a:cubicBezTo>
                      <a:pt x="43" y="0"/>
                      <a:pt x="0" y="39"/>
                      <a:pt x="16" y="85"/>
                    </a:cubicBezTo>
                    <a:cubicBezTo>
                      <a:pt x="151" y="573"/>
                      <a:pt x="654" y="1086"/>
                      <a:pt x="1188" y="1086"/>
                    </a:cubicBezTo>
                    <a:cubicBezTo>
                      <a:pt x="1237" y="1086"/>
                      <a:pt x="1286" y="1082"/>
                      <a:pt x="1334" y="1073"/>
                    </a:cubicBezTo>
                    <a:cubicBezTo>
                      <a:pt x="1370" y="1061"/>
                      <a:pt x="1352" y="996"/>
                      <a:pt x="1317" y="996"/>
                    </a:cubicBezTo>
                    <a:cubicBezTo>
                      <a:pt x="743" y="996"/>
                      <a:pt x="365" y="499"/>
                      <a:pt x="140" y="38"/>
                    </a:cubicBezTo>
                    <a:cubicBezTo>
                      <a:pt x="127" y="11"/>
                      <a:pt x="106" y="0"/>
                      <a:pt x="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g11e770b0bd5_0_5266"/>
              <p:cNvSpPr/>
              <p:nvPr/>
            </p:nvSpPr>
            <p:spPr>
              <a:xfrm>
                <a:off x="8538801" y="4994673"/>
                <a:ext cx="141231" cy="172756"/>
              </a:xfrm>
              <a:custGeom>
                <a:rect b="b" l="l" r="r" t="t"/>
                <a:pathLst>
                  <a:path extrusionOk="0" h="1233" w="1008">
                    <a:moveTo>
                      <a:pt x="72" y="0"/>
                    </a:moveTo>
                    <a:cubicBezTo>
                      <a:pt x="37" y="0"/>
                      <a:pt x="0" y="37"/>
                      <a:pt x="12" y="76"/>
                    </a:cubicBezTo>
                    <a:cubicBezTo>
                      <a:pt x="95" y="543"/>
                      <a:pt x="515" y="1057"/>
                      <a:pt x="958" y="1229"/>
                    </a:cubicBezTo>
                    <a:cubicBezTo>
                      <a:pt x="962" y="1231"/>
                      <a:pt x="966" y="1232"/>
                      <a:pt x="970" y="1232"/>
                    </a:cubicBezTo>
                    <a:cubicBezTo>
                      <a:pt x="993" y="1232"/>
                      <a:pt x="1007" y="1190"/>
                      <a:pt x="982" y="1170"/>
                    </a:cubicBezTo>
                    <a:cubicBezTo>
                      <a:pt x="538" y="892"/>
                      <a:pt x="313" y="507"/>
                      <a:pt x="118" y="34"/>
                    </a:cubicBezTo>
                    <a:cubicBezTo>
                      <a:pt x="108" y="10"/>
                      <a:pt x="91"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g11e770b0bd5_0_5266"/>
              <p:cNvSpPr/>
              <p:nvPr/>
            </p:nvSpPr>
            <p:spPr>
              <a:xfrm>
                <a:off x="8586999" y="4989909"/>
                <a:ext cx="87709" cy="166311"/>
              </a:xfrm>
              <a:custGeom>
                <a:rect b="b" l="l" r="r" t="t"/>
                <a:pathLst>
                  <a:path extrusionOk="0" h="1187" w="626">
                    <a:moveTo>
                      <a:pt x="56" y="1"/>
                    </a:moveTo>
                    <a:cubicBezTo>
                      <a:pt x="27" y="1"/>
                      <a:pt x="0" y="26"/>
                      <a:pt x="11" y="68"/>
                    </a:cubicBezTo>
                    <a:cubicBezTo>
                      <a:pt x="70" y="435"/>
                      <a:pt x="253" y="938"/>
                      <a:pt x="555" y="1174"/>
                    </a:cubicBezTo>
                    <a:cubicBezTo>
                      <a:pt x="562" y="1183"/>
                      <a:pt x="571" y="1186"/>
                      <a:pt x="580" y="1186"/>
                    </a:cubicBezTo>
                    <a:cubicBezTo>
                      <a:pt x="603" y="1186"/>
                      <a:pt x="625" y="1164"/>
                      <a:pt x="608" y="1139"/>
                    </a:cubicBezTo>
                    <a:cubicBezTo>
                      <a:pt x="348" y="796"/>
                      <a:pt x="259" y="429"/>
                      <a:pt x="106" y="39"/>
                    </a:cubicBezTo>
                    <a:cubicBezTo>
                      <a:pt x="96" y="12"/>
                      <a:pt x="76" y="1"/>
                      <a:pt x="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g11e770b0bd5_0_5266"/>
              <p:cNvSpPr/>
              <p:nvPr/>
            </p:nvSpPr>
            <p:spPr>
              <a:xfrm>
                <a:off x="8651310" y="4988088"/>
                <a:ext cx="37549" cy="176118"/>
              </a:xfrm>
              <a:custGeom>
                <a:rect b="b" l="l" r="r" t="t"/>
                <a:pathLst>
                  <a:path extrusionOk="0" h="1257" w="268">
                    <a:moveTo>
                      <a:pt x="63" y="0"/>
                    </a:moveTo>
                    <a:cubicBezTo>
                      <a:pt x="32" y="0"/>
                      <a:pt x="0" y="24"/>
                      <a:pt x="7" y="63"/>
                    </a:cubicBezTo>
                    <a:cubicBezTo>
                      <a:pt x="102" y="448"/>
                      <a:pt x="96" y="856"/>
                      <a:pt x="208" y="1240"/>
                    </a:cubicBezTo>
                    <a:cubicBezTo>
                      <a:pt x="213" y="1251"/>
                      <a:pt x="225" y="1256"/>
                      <a:pt x="237" y="1256"/>
                    </a:cubicBezTo>
                    <a:cubicBezTo>
                      <a:pt x="252" y="1256"/>
                      <a:pt x="268" y="1246"/>
                      <a:pt x="268" y="1223"/>
                    </a:cubicBezTo>
                    <a:cubicBezTo>
                      <a:pt x="250" y="832"/>
                      <a:pt x="262" y="395"/>
                      <a:pt x="114" y="34"/>
                    </a:cubicBezTo>
                    <a:cubicBezTo>
                      <a:pt x="104" y="10"/>
                      <a:pt x="84" y="0"/>
                      <a:pt x="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g11e770b0bd5_0_5266"/>
              <p:cNvSpPr/>
              <p:nvPr/>
            </p:nvSpPr>
            <p:spPr>
              <a:xfrm>
                <a:off x="8681154" y="4948016"/>
                <a:ext cx="46657" cy="218572"/>
              </a:xfrm>
              <a:custGeom>
                <a:rect b="b" l="l" r="r" t="t"/>
                <a:pathLst>
                  <a:path extrusionOk="0" h="1560" w="333">
                    <a:moveTo>
                      <a:pt x="194" y="1"/>
                    </a:moveTo>
                    <a:cubicBezTo>
                      <a:pt x="168" y="1"/>
                      <a:pt x="140" y="21"/>
                      <a:pt x="143" y="54"/>
                    </a:cubicBezTo>
                    <a:cubicBezTo>
                      <a:pt x="167" y="556"/>
                      <a:pt x="167" y="1024"/>
                      <a:pt x="7" y="1509"/>
                    </a:cubicBezTo>
                    <a:cubicBezTo>
                      <a:pt x="0" y="1541"/>
                      <a:pt x="23" y="1560"/>
                      <a:pt x="46" y="1560"/>
                    </a:cubicBezTo>
                    <a:cubicBezTo>
                      <a:pt x="61" y="1560"/>
                      <a:pt x="77" y="1551"/>
                      <a:pt x="84" y="1532"/>
                    </a:cubicBezTo>
                    <a:cubicBezTo>
                      <a:pt x="267" y="1059"/>
                      <a:pt x="332" y="539"/>
                      <a:pt x="238" y="42"/>
                    </a:cubicBezTo>
                    <a:cubicBezTo>
                      <a:pt x="235" y="13"/>
                      <a:pt x="215"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g11e770b0bd5_0_5266"/>
              <p:cNvSpPr/>
              <p:nvPr/>
            </p:nvSpPr>
            <p:spPr>
              <a:xfrm>
                <a:off x="8677511" y="4994533"/>
                <a:ext cx="86308" cy="174157"/>
              </a:xfrm>
              <a:custGeom>
                <a:rect b="b" l="l" r="r" t="t"/>
                <a:pathLst>
                  <a:path extrusionOk="0" h="1243" w="616">
                    <a:moveTo>
                      <a:pt x="560" y="0"/>
                    </a:moveTo>
                    <a:cubicBezTo>
                      <a:pt x="535" y="0"/>
                      <a:pt x="509" y="14"/>
                      <a:pt x="500" y="41"/>
                    </a:cubicBezTo>
                    <a:cubicBezTo>
                      <a:pt x="418" y="437"/>
                      <a:pt x="435" y="922"/>
                      <a:pt x="45" y="1165"/>
                    </a:cubicBezTo>
                    <a:cubicBezTo>
                      <a:pt x="1" y="1189"/>
                      <a:pt x="22" y="1243"/>
                      <a:pt x="61" y="1243"/>
                    </a:cubicBezTo>
                    <a:cubicBezTo>
                      <a:pt x="69" y="1243"/>
                      <a:pt x="78" y="1241"/>
                      <a:pt x="86" y="1236"/>
                    </a:cubicBezTo>
                    <a:cubicBezTo>
                      <a:pt x="489" y="1011"/>
                      <a:pt x="583" y="485"/>
                      <a:pt x="613" y="53"/>
                    </a:cubicBezTo>
                    <a:cubicBezTo>
                      <a:pt x="616" y="18"/>
                      <a:pt x="589"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g11e770b0bd5_0_5266"/>
              <p:cNvSpPr/>
              <p:nvPr/>
            </p:nvSpPr>
            <p:spPr>
              <a:xfrm>
                <a:off x="8905051" y="4337696"/>
                <a:ext cx="111107" cy="938877"/>
              </a:xfrm>
              <a:custGeom>
                <a:rect b="b" l="l" r="r" t="t"/>
                <a:pathLst>
                  <a:path extrusionOk="0" h="6701" w="793">
                    <a:moveTo>
                      <a:pt x="477" y="1"/>
                    </a:moveTo>
                    <a:cubicBezTo>
                      <a:pt x="447" y="1"/>
                      <a:pt x="417" y="21"/>
                      <a:pt x="420" y="57"/>
                    </a:cubicBezTo>
                    <a:cubicBezTo>
                      <a:pt x="597" y="1429"/>
                      <a:pt x="379" y="2677"/>
                      <a:pt x="183" y="4037"/>
                    </a:cubicBezTo>
                    <a:cubicBezTo>
                      <a:pt x="71" y="4812"/>
                      <a:pt x="0" y="6048"/>
                      <a:pt x="544" y="6693"/>
                    </a:cubicBezTo>
                    <a:cubicBezTo>
                      <a:pt x="550" y="6698"/>
                      <a:pt x="557" y="6700"/>
                      <a:pt x="564" y="6700"/>
                    </a:cubicBezTo>
                    <a:cubicBezTo>
                      <a:pt x="588" y="6700"/>
                      <a:pt x="616" y="6674"/>
                      <a:pt x="597" y="6651"/>
                    </a:cubicBezTo>
                    <a:cubicBezTo>
                      <a:pt x="302" y="6231"/>
                      <a:pt x="272" y="5563"/>
                      <a:pt x="254" y="5066"/>
                    </a:cubicBezTo>
                    <a:cubicBezTo>
                      <a:pt x="231" y="4445"/>
                      <a:pt x="355" y="3824"/>
                      <a:pt x="461" y="3221"/>
                    </a:cubicBezTo>
                    <a:cubicBezTo>
                      <a:pt x="633" y="2186"/>
                      <a:pt x="793" y="1074"/>
                      <a:pt x="532" y="39"/>
                    </a:cubicBezTo>
                    <a:cubicBezTo>
                      <a:pt x="525" y="13"/>
                      <a:pt x="501" y="1"/>
                      <a:pt x="4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g11e770b0bd5_0_5266"/>
              <p:cNvSpPr/>
              <p:nvPr/>
            </p:nvSpPr>
            <p:spPr>
              <a:xfrm>
                <a:off x="8929851" y="4549543"/>
                <a:ext cx="46376" cy="167151"/>
              </a:xfrm>
              <a:custGeom>
                <a:rect b="b" l="l" r="r" t="t"/>
                <a:pathLst>
                  <a:path extrusionOk="0" h="1193" w="331">
                    <a:moveTo>
                      <a:pt x="134" y="1"/>
                    </a:moveTo>
                    <a:cubicBezTo>
                      <a:pt x="108" y="1"/>
                      <a:pt x="83" y="16"/>
                      <a:pt x="77" y="53"/>
                    </a:cubicBezTo>
                    <a:cubicBezTo>
                      <a:pt x="1" y="372"/>
                      <a:pt x="1" y="952"/>
                      <a:pt x="273" y="1183"/>
                    </a:cubicBezTo>
                    <a:cubicBezTo>
                      <a:pt x="279" y="1189"/>
                      <a:pt x="287" y="1192"/>
                      <a:pt x="294" y="1192"/>
                    </a:cubicBezTo>
                    <a:cubicBezTo>
                      <a:pt x="313" y="1192"/>
                      <a:pt x="330" y="1174"/>
                      <a:pt x="326" y="1153"/>
                    </a:cubicBezTo>
                    <a:cubicBezTo>
                      <a:pt x="296" y="970"/>
                      <a:pt x="225" y="798"/>
                      <a:pt x="208" y="603"/>
                    </a:cubicBezTo>
                    <a:cubicBezTo>
                      <a:pt x="190" y="426"/>
                      <a:pt x="225" y="242"/>
                      <a:pt x="208" y="65"/>
                    </a:cubicBezTo>
                    <a:cubicBezTo>
                      <a:pt x="204" y="25"/>
                      <a:pt x="168" y="1"/>
                      <a:pt x="1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g11e770b0bd5_0_5266"/>
              <p:cNvSpPr/>
              <p:nvPr/>
            </p:nvSpPr>
            <p:spPr>
              <a:xfrm>
                <a:off x="8876889" y="4551785"/>
                <a:ext cx="97797" cy="167291"/>
              </a:xfrm>
              <a:custGeom>
                <a:rect b="b" l="l" r="r" t="t"/>
                <a:pathLst>
                  <a:path extrusionOk="0" h="1194" w="698">
                    <a:moveTo>
                      <a:pt x="178" y="1"/>
                    </a:moveTo>
                    <a:cubicBezTo>
                      <a:pt x="156" y="1"/>
                      <a:pt x="132" y="13"/>
                      <a:pt x="118" y="37"/>
                    </a:cubicBezTo>
                    <a:cubicBezTo>
                      <a:pt x="0" y="226"/>
                      <a:pt x="118" y="623"/>
                      <a:pt x="189" y="806"/>
                    </a:cubicBezTo>
                    <a:cubicBezTo>
                      <a:pt x="248" y="976"/>
                      <a:pt x="397" y="1193"/>
                      <a:pt x="598" y="1193"/>
                    </a:cubicBezTo>
                    <a:cubicBezTo>
                      <a:pt x="620" y="1193"/>
                      <a:pt x="644" y="1190"/>
                      <a:pt x="668" y="1184"/>
                    </a:cubicBezTo>
                    <a:cubicBezTo>
                      <a:pt x="698" y="1179"/>
                      <a:pt x="698" y="1131"/>
                      <a:pt x="662" y="1113"/>
                    </a:cubicBezTo>
                    <a:cubicBezTo>
                      <a:pt x="432" y="1037"/>
                      <a:pt x="349" y="865"/>
                      <a:pt x="284" y="634"/>
                    </a:cubicBezTo>
                    <a:cubicBezTo>
                      <a:pt x="254" y="522"/>
                      <a:pt x="237" y="404"/>
                      <a:pt x="237" y="285"/>
                    </a:cubicBezTo>
                    <a:cubicBezTo>
                      <a:pt x="237" y="209"/>
                      <a:pt x="254" y="126"/>
                      <a:pt x="237" y="49"/>
                    </a:cubicBezTo>
                    <a:cubicBezTo>
                      <a:pt x="230" y="17"/>
                      <a:pt x="205"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g11e770b0bd5_0_5266"/>
              <p:cNvSpPr/>
              <p:nvPr/>
            </p:nvSpPr>
            <p:spPr>
              <a:xfrm>
                <a:off x="8816361" y="4583870"/>
                <a:ext cx="162528" cy="154261"/>
              </a:xfrm>
              <a:custGeom>
                <a:rect b="b" l="l" r="r" t="t"/>
                <a:pathLst>
                  <a:path extrusionOk="0" h="1101" w="1160">
                    <a:moveTo>
                      <a:pt x="170" y="1"/>
                    </a:moveTo>
                    <a:cubicBezTo>
                      <a:pt x="143" y="1"/>
                      <a:pt x="115" y="17"/>
                      <a:pt x="101" y="51"/>
                    </a:cubicBezTo>
                    <a:cubicBezTo>
                      <a:pt x="0" y="305"/>
                      <a:pt x="184" y="606"/>
                      <a:pt x="343" y="790"/>
                    </a:cubicBezTo>
                    <a:cubicBezTo>
                      <a:pt x="508" y="965"/>
                      <a:pt x="759" y="1100"/>
                      <a:pt x="1001" y="1100"/>
                    </a:cubicBezTo>
                    <a:cubicBezTo>
                      <a:pt x="1037" y="1100"/>
                      <a:pt x="1072" y="1097"/>
                      <a:pt x="1106" y="1091"/>
                    </a:cubicBezTo>
                    <a:cubicBezTo>
                      <a:pt x="1159" y="1080"/>
                      <a:pt x="1159" y="997"/>
                      <a:pt x="1112" y="997"/>
                    </a:cubicBezTo>
                    <a:cubicBezTo>
                      <a:pt x="876" y="961"/>
                      <a:pt x="680" y="879"/>
                      <a:pt x="491" y="719"/>
                    </a:cubicBezTo>
                    <a:cubicBezTo>
                      <a:pt x="284" y="530"/>
                      <a:pt x="255" y="323"/>
                      <a:pt x="237" y="62"/>
                    </a:cubicBezTo>
                    <a:cubicBezTo>
                      <a:pt x="231" y="22"/>
                      <a:pt x="201" y="1"/>
                      <a:pt x="1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g11e770b0bd5_0_5266"/>
              <p:cNvSpPr/>
              <p:nvPr/>
            </p:nvSpPr>
            <p:spPr>
              <a:xfrm>
                <a:off x="8965439" y="4553186"/>
                <a:ext cx="100459" cy="169253"/>
              </a:xfrm>
              <a:custGeom>
                <a:rect b="b" l="l" r="r" t="t"/>
                <a:pathLst>
                  <a:path extrusionOk="0" h="1208" w="717">
                    <a:moveTo>
                      <a:pt x="650" y="1"/>
                    </a:moveTo>
                    <a:cubicBezTo>
                      <a:pt x="629" y="1"/>
                      <a:pt x="609" y="10"/>
                      <a:pt x="598" y="33"/>
                    </a:cubicBezTo>
                    <a:cubicBezTo>
                      <a:pt x="421" y="382"/>
                      <a:pt x="521" y="1003"/>
                      <a:pt x="42" y="1109"/>
                    </a:cubicBezTo>
                    <a:cubicBezTo>
                      <a:pt x="1" y="1127"/>
                      <a:pt x="1" y="1186"/>
                      <a:pt x="42" y="1192"/>
                    </a:cubicBezTo>
                    <a:cubicBezTo>
                      <a:pt x="74" y="1202"/>
                      <a:pt x="105" y="1207"/>
                      <a:pt x="134" y="1207"/>
                    </a:cubicBezTo>
                    <a:cubicBezTo>
                      <a:pt x="531" y="1207"/>
                      <a:pt x="711" y="332"/>
                      <a:pt x="716" y="63"/>
                    </a:cubicBezTo>
                    <a:cubicBezTo>
                      <a:pt x="716" y="26"/>
                      <a:pt x="683" y="1"/>
                      <a:pt x="6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g11e770b0bd5_0_5266"/>
              <p:cNvSpPr/>
              <p:nvPr/>
            </p:nvSpPr>
            <p:spPr>
              <a:xfrm>
                <a:off x="8954090" y="4560612"/>
                <a:ext cx="182283" cy="180041"/>
              </a:xfrm>
              <a:custGeom>
                <a:rect b="b" l="l" r="r" t="t"/>
                <a:pathLst>
                  <a:path extrusionOk="0" h="1285" w="1301">
                    <a:moveTo>
                      <a:pt x="1241" y="0"/>
                    </a:moveTo>
                    <a:cubicBezTo>
                      <a:pt x="1215" y="0"/>
                      <a:pt x="1186" y="15"/>
                      <a:pt x="1170" y="45"/>
                    </a:cubicBezTo>
                    <a:cubicBezTo>
                      <a:pt x="1069" y="311"/>
                      <a:pt x="1046" y="566"/>
                      <a:pt x="857" y="784"/>
                    </a:cubicBezTo>
                    <a:cubicBezTo>
                      <a:pt x="655" y="1009"/>
                      <a:pt x="330" y="1092"/>
                      <a:pt x="58" y="1186"/>
                    </a:cubicBezTo>
                    <a:cubicBezTo>
                      <a:pt x="0" y="1208"/>
                      <a:pt x="17" y="1285"/>
                      <a:pt x="64" y="1285"/>
                    </a:cubicBezTo>
                    <a:cubicBezTo>
                      <a:pt x="69" y="1285"/>
                      <a:pt x="75" y="1284"/>
                      <a:pt x="82" y="1281"/>
                    </a:cubicBezTo>
                    <a:cubicBezTo>
                      <a:pt x="395" y="1192"/>
                      <a:pt x="709" y="1121"/>
                      <a:pt x="957" y="891"/>
                    </a:cubicBezTo>
                    <a:cubicBezTo>
                      <a:pt x="1170" y="696"/>
                      <a:pt x="1294" y="341"/>
                      <a:pt x="1300" y="63"/>
                    </a:cubicBezTo>
                    <a:cubicBezTo>
                      <a:pt x="1300" y="21"/>
                      <a:pt x="1272" y="0"/>
                      <a:pt x="12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g11e770b0bd5_0_5266"/>
              <p:cNvSpPr/>
              <p:nvPr/>
            </p:nvSpPr>
            <p:spPr>
              <a:xfrm>
                <a:off x="8891741" y="4782967"/>
                <a:ext cx="46376" cy="149637"/>
              </a:xfrm>
              <a:custGeom>
                <a:rect b="b" l="l" r="r" t="t"/>
                <a:pathLst>
                  <a:path extrusionOk="0" h="1068" w="331">
                    <a:moveTo>
                      <a:pt x="131" y="0"/>
                    </a:moveTo>
                    <a:cubicBezTo>
                      <a:pt x="104" y="0"/>
                      <a:pt x="78" y="15"/>
                      <a:pt x="66" y="49"/>
                    </a:cubicBezTo>
                    <a:cubicBezTo>
                      <a:pt x="0" y="220"/>
                      <a:pt x="24" y="439"/>
                      <a:pt x="42" y="617"/>
                    </a:cubicBezTo>
                    <a:cubicBezTo>
                      <a:pt x="60" y="759"/>
                      <a:pt x="89" y="989"/>
                      <a:pt x="231" y="1060"/>
                    </a:cubicBezTo>
                    <a:cubicBezTo>
                      <a:pt x="239" y="1065"/>
                      <a:pt x="248" y="1068"/>
                      <a:pt x="257" y="1068"/>
                    </a:cubicBezTo>
                    <a:cubicBezTo>
                      <a:pt x="296" y="1068"/>
                      <a:pt x="330" y="1018"/>
                      <a:pt x="296" y="983"/>
                    </a:cubicBezTo>
                    <a:cubicBezTo>
                      <a:pt x="101" y="794"/>
                      <a:pt x="154" y="321"/>
                      <a:pt x="202" y="84"/>
                    </a:cubicBezTo>
                    <a:cubicBezTo>
                      <a:pt x="209" y="32"/>
                      <a:pt x="170" y="0"/>
                      <a:pt x="1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g11e770b0bd5_0_5266"/>
              <p:cNvSpPr/>
              <p:nvPr/>
            </p:nvSpPr>
            <p:spPr>
              <a:xfrm>
                <a:off x="8831213" y="4774700"/>
                <a:ext cx="100179" cy="169533"/>
              </a:xfrm>
              <a:custGeom>
                <a:rect b="b" l="l" r="r" t="t"/>
                <a:pathLst>
                  <a:path extrusionOk="0" h="1210" w="715">
                    <a:moveTo>
                      <a:pt x="297" y="1"/>
                    </a:moveTo>
                    <a:cubicBezTo>
                      <a:pt x="279" y="1"/>
                      <a:pt x="261" y="9"/>
                      <a:pt x="249" y="25"/>
                    </a:cubicBezTo>
                    <a:cubicBezTo>
                      <a:pt x="1" y="404"/>
                      <a:pt x="285" y="995"/>
                      <a:pt x="634" y="1202"/>
                    </a:cubicBezTo>
                    <a:cubicBezTo>
                      <a:pt x="641" y="1207"/>
                      <a:pt x="649" y="1209"/>
                      <a:pt x="656" y="1209"/>
                    </a:cubicBezTo>
                    <a:cubicBezTo>
                      <a:pt x="692" y="1209"/>
                      <a:pt x="714" y="1156"/>
                      <a:pt x="675" y="1131"/>
                    </a:cubicBezTo>
                    <a:cubicBezTo>
                      <a:pt x="492" y="995"/>
                      <a:pt x="385" y="812"/>
                      <a:pt x="338" y="599"/>
                    </a:cubicBezTo>
                    <a:cubicBezTo>
                      <a:pt x="291" y="404"/>
                      <a:pt x="344" y="244"/>
                      <a:pt x="350" y="55"/>
                    </a:cubicBezTo>
                    <a:cubicBezTo>
                      <a:pt x="350" y="19"/>
                      <a:pt x="324" y="1"/>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g11e770b0bd5_0_5266"/>
              <p:cNvSpPr/>
              <p:nvPr/>
            </p:nvSpPr>
            <p:spPr>
              <a:xfrm>
                <a:off x="8817202" y="4768255"/>
                <a:ext cx="111107" cy="185085"/>
              </a:xfrm>
              <a:custGeom>
                <a:rect b="b" l="l" r="r" t="t"/>
                <a:pathLst>
                  <a:path extrusionOk="0" h="1321" w="793">
                    <a:moveTo>
                      <a:pt x="96" y="0"/>
                    </a:moveTo>
                    <a:cubicBezTo>
                      <a:pt x="61" y="0"/>
                      <a:pt x="27" y="24"/>
                      <a:pt x="24" y="71"/>
                    </a:cubicBezTo>
                    <a:cubicBezTo>
                      <a:pt x="0" y="408"/>
                      <a:pt x="95" y="763"/>
                      <a:pt x="302" y="1035"/>
                    </a:cubicBezTo>
                    <a:cubicBezTo>
                      <a:pt x="361" y="1119"/>
                      <a:pt x="550" y="1320"/>
                      <a:pt x="693" y="1320"/>
                    </a:cubicBezTo>
                    <a:cubicBezTo>
                      <a:pt x="720" y="1320"/>
                      <a:pt x="746" y="1313"/>
                      <a:pt x="769" y="1295"/>
                    </a:cubicBezTo>
                    <a:cubicBezTo>
                      <a:pt x="793" y="1278"/>
                      <a:pt x="793" y="1254"/>
                      <a:pt x="769" y="1242"/>
                    </a:cubicBezTo>
                    <a:cubicBezTo>
                      <a:pt x="621" y="1136"/>
                      <a:pt x="485" y="1065"/>
                      <a:pt x="385" y="899"/>
                    </a:cubicBezTo>
                    <a:cubicBezTo>
                      <a:pt x="213" y="657"/>
                      <a:pt x="201" y="361"/>
                      <a:pt x="172" y="71"/>
                    </a:cubicBezTo>
                    <a:cubicBezTo>
                      <a:pt x="166" y="24"/>
                      <a:pt x="130" y="0"/>
                      <a:pt x="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g11e770b0bd5_0_5266"/>
              <p:cNvSpPr/>
              <p:nvPr/>
            </p:nvSpPr>
            <p:spPr>
              <a:xfrm>
                <a:off x="8931112" y="4786750"/>
                <a:ext cx="83365" cy="149217"/>
              </a:xfrm>
              <a:custGeom>
                <a:rect b="b" l="l" r="r" t="t"/>
                <a:pathLst>
                  <a:path extrusionOk="0" h="1065" w="595">
                    <a:moveTo>
                      <a:pt x="480" y="1"/>
                    </a:moveTo>
                    <a:cubicBezTo>
                      <a:pt x="465" y="1"/>
                      <a:pt x="451" y="8"/>
                      <a:pt x="441" y="22"/>
                    </a:cubicBezTo>
                    <a:cubicBezTo>
                      <a:pt x="358" y="158"/>
                      <a:pt x="370" y="347"/>
                      <a:pt x="323" y="495"/>
                    </a:cubicBezTo>
                    <a:cubicBezTo>
                      <a:pt x="293" y="590"/>
                      <a:pt x="252" y="690"/>
                      <a:pt x="199" y="779"/>
                    </a:cubicBezTo>
                    <a:cubicBezTo>
                      <a:pt x="145" y="868"/>
                      <a:pt x="62" y="927"/>
                      <a:pt x="21" y="1004"/>
                    </a:cubicBezTo>
                    <a:cubicBezTo>
                      <a:pt x="0" y="1030"/>
                      <a:pt x="21" y="1065"/>
                      <a:pt x="46" y="1065"/>
                    </a:cubicBezTo>
                    <a:cubicBezTo>
                      <a:pt x="49" y="1065"/>
                      <a:pt x="53" y="1064"/>
                      <a:pt x="57" y="1063"/>
                    </a:cubicBezTo>
                    <a:cubicBezTo>
                      <a:pt x="228" y="1027"/>
                      <a:pt x="346" y="809"/>
                      <a:pt x="411" y="661"/>
                    </a:cubicBezTo>
                    <a:cubicBezTo>
                      <a:pt x="488" y="495"/>
                      <a:pt x="595" y="217"/>
                      <a:pt x="530" y="40"/>
                    </a:cubicBezTo>
                    <a:cubicBezTo>
                      <a:pt x="523" y="15"/>
                      <a:pt x="50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g11e770b0bd5_0_5266"/>
              <p:cNvSpPr/>
              <p:nvPr/>
            </p:nvSpPr>
            <p:spPr>
              <a:xfrm>
                <a:off x="8923266" y="4807486"/>
                <a:ext cx="146695" cy="142912"/>
              </a:xfrm>
              <a:custGeom>
                <a:rect b="b" l="l" r="r" t="t"/>
                <a:pathLst>
                  <a:path extrusionOk="0" h="1020" w="1047">
                    <a:moveTo>
                      <a:pt x="987" y="0"/>
                    </a:moveTo>
                    <a:cubicBezTo>
                      <a:pt x="974" y="0"/>
                      <a:pt x="962" y="5"/>
                      <a:pt x="952" y="16"/>
                    </a:cubicBezTo>
                    <a:cubicBezTo>
                      <a:pt x="834" y="158"/>
                      <a:pt x="763" y="359"/>
                      <a:pt x="663" y="519"/>
                    </a:cubicBezTo>
                    <a:cubicBezTo>
                      <a:pt x="555" y="678"/>
                      <a:pt x="376" y="921"/>
                      <a:pt x="164" y="921"/>
                    </a:cubicBezTo>
                    <a:cubicBezTo>
                      <a:pt x="132" y="921"/>
                      <a:pt x="99" y="916"/>
                      <a:pt x="65" y="903"/>
                    </a:cubicBezTo>
                    <a:cubicBezTo>
                      <a:pt x="60" y="900"/>
                      <a:pt x="55" y="899"/>
                      <a:pt x="51" y="899"/>
                    </a:cubicBezTo>
                    <a:cubicBezTo>
                      <a:pt x="18" y="899"/>
                      <a:pt x="0" y="964"/>
                      <a:pt x="42" y="980"/>
                    </a:cubicBezTo>
                    <a:cubicBezTo>
                      <a:pt x="99" y="1007"/>
                      <a:pt x="155" y="1019"/>
                      <a:pt x="208" y="1019"/>
                    </a:cubicBezTo>
                    <a:cubicBezTo>
                      <a:pt x="375" y="1019"/>
                      <a:pt x="522" y="903"/>
                      <a:pt x="639" y="773"/>
                    </a:cubicBezTo>
                    <a:cubicBezTo>
                      <a:pt x="745" y="666"/>
                      <a:pt x="822" y="530"/>
                      <a:pt x="899" y="400"/>
                    </a:cubicBezTo>
                    <a:cubicBezTo>
                      <a:pt x="958" y="294"/>
                      <a:pt x="1041" y="176"/>
                      <a:pt x="1047" y="51"/>
                    </a:cubicBezTo>
                    <a:cubicBezTo>
                      <a:pt x="1047" y="23"/>
                      <a:pt x="1016" y="0"/>
                      <a:pt x="9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g11e770b0bd5_0_5266"/>
              <p:cNvSpPr/>
              <p:nvPr/>
            </p:nvSpPr>
            <p:spPr>
              <a:xfrm>
                <a:off x="8912337" y="4838450"/>
                <a:ext cx="192231" cy="128341"/>
              </a:xfrm>
              <a:custGeom>
                <a:rect b="b" l="l" r="r" t="t"/>
                <a:pathLst>
                  <a:path extrusionOk="0" h="916" w="1372">
                    <a:moveTo>
                      <a:pt x="1297" y="1"/>
                    </a:moveTo>
                    <a:cubicBezTo>
                      <a:pt x="1279" y="1"/>
                      <a:pt x="1261" y="10"/>
                      <a:pt x="1249" y="31"/>
                    </a:cubicBezTo>
                    <a:cubicBezTo>
                      <a:pt x="1052" y="396"/>
                      <a:pt x="768" y="798"/>
                      <a:pt x="354" y="798"/>
                    </a:cubicBezTo>
                    <a:cubicBezTo>
                      <a:pt x="271" y="798"/>
                      <a:pt x="183" y="782"/>
                      <a:pt x="90" y="747"/>
                    </a:cubicBezTo>
                    <a:cubicBezTo>
                      <a:pt x="84" y="745"/>
                      <a:pt x="78" y="743"/>
                      <a:pt x="72" y="743"/>
                    </a:cubicBezTo>
                    <a:cubicBezTo>
                      <a:pt x="24" y="743"/>
                      <a:pt x="0" y="826"/>
                      <a:pt x="43" y="842"/>
                    </a:cubicBezTo>
                    <a:cubicBezTo>
                      <a:pt x="148" y="892"/>
                      <a:pt x="261" y="915"/>
                      <a:pt x="374" y="915"/>
                    </a:cubicBezTo>
                    <a:cubicBezTo>
                      <a:pt x="830" y="915"/>
                      <a:pt x="1296" y="540"/>
                      <a:pt x="1367" y="85"/>
                    </a:cubicBezTo>
                    <a:cubicBezTo>
                      <a:pt x="1371" y="37"/>
                      <a:pt x="1333"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295" name="Google Shape;1295;g11e770b0bd5_0_5266"/>
          <p:cNvSpPr txBox="1"/>
          <p:nvPr>
            <p:ph type="title"/>
          </p:nvPr>
        </p:nvSpPr>
        <p:spPr>
          <a:xfrm>
            <a:off x="713225" y="521225"/>
            <a:ext cx="7717500" cy="6948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296" name="Google Shape;1296;g11e770b0bd5_0_5266"/>
          <p:cNvSpPr txBox="1"/>
          <p:nvPr>
            <p:ph idx="1" type="subTitle"/>
          </p:nvPr>
        </p:nvSpPr>
        <p:spPr>
          <a:xfrm>
            <a:off x="713225" y="2155052"/>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97" name="Google Shape;1297;g11e770b0bd5_0_5266"/>
          <p:cNvSpPr txBox="1"/>
          <p:nvPr>
            <p:ph idx="2" type="subTitle"/>
          </p:nvPr>
        </p:nvSpPr>
        <p:spPr>
          <a:xfrm>
            <a:off x="713225" y="164007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98" name="Google Shape;1298;g11e770b0bd5_0_5266"/>
          <p:cNvSpPr txBox="1"/>
          <p:nvPr>
            <p:ph idx="3" type="subTitle"/>
          </p:nvPr>
        </p:nvSpPr>
        <p:spPr>
          <a:xfrm>
            <a:off x="3429000" y="2155058"/>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299" name="Google Shape;1299;g11e770b0bd5_0_5266"/>
          <p:cNvSpPr txBox="1"/>
          <p:nvPr>
            <p:ph idx="4" type="subTitle"/>
          </p:nvPr>
        </p:nvSpPr>
        <p:spPr>
          <a:xfrm>
            <a:off x="3429000" y="164007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00" name="Google Shape;1300;g11e770b0bd5_0_5266"/>
          <p:cNvSpPr txBox="1"/>
          <p:nvPr>
            <p:ph idx="5" type="subTitle"/>
          </p:nvPr>
        </p:nvSpPr>
        <p:spPr>
          <a:xfrm>
            <a:off x="6144775" y="2152904"/>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01" name="Google Shape;1301;g11e770b0bd5_0_5266"/>
          <p:cNvSpPr txBox="1"/>
          <p:nvPr>
            <p:ph idx="6" type="subTitle"/>
          </p:nvPr>
        </p:nvSpPr>
        <p:spPr>
          <a:xfrm>
            <a:off x="6144775" y="1637919"/>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02" name="Google Shape;1302;g11e770b0bd5_0_5266"/>
          <p:cNvSpPr txBox="1"/>
          <p:nvPr>
            <p:ph idx="7" type="subTitle"/>
          </p:nvPr>
        </p:nvSpPr>
        <p:spPr>
          <a:xfrm>
            <a:off x="713225" y="3307202"/>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03" name="Google Shape;1303;g11e770b0bd5_0_5266"/>
          <p:cNvSpPr txBox="1"/>
          <p:nvPr>
            <p:ph idx="8" type="subTitle"/>
          </p:nvPr>
        </p:nvSpPr>
        <p:spPr>
          <a:xfrm>
            <a:off x="713225" y="2792217"/>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04" name="Google Shape;1304;g11e770b0bd5_0_5266"/>
          <p:cNvSpPr txBox="1"/>
          <p:nvPr>
            <p:ph idx="9" type="subTitle"/>
          </p:nvPr>
        </p:nvSpPr>
        <p:spPr>
          <a:xfrm>
            <a:off x="3429000" y="3307202"/>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05" name="Google Shape;1305;g11e770b0bd5_0_5266"/>
          <p:cNvSpPr txBox="1"/>
          <p:nvPr>
            <p:ph idx="13" type="subTitle"/>
          </p:nvPr>
        </p:nvSpPr>
        <p:spPr>
          <a:xfrm>
            <a:off x="3429000" y="2792217"/>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06" name="Google Shape;1306;g11e770b0bd5_0_5266"/>
          <p:cNvSpPr txBox="1"/>
          <p:nvPr>
            <p:ph idx="14" type="subTitle"/>
          </p:nvPr>
        </p:nvSpPr>
        <p:spPr>
          <a:xfrm>
            <a:off x="6144775" y="3305048"/>
            <a:ext cx="2286000" cy="5487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307" name="Google Shape;1307;g11e770b0bd5_0_5266"/>
          <p:cNvSpPr txBox="1"/>
          <p:nvPr>
            <p:ph idx="15" type="subTitle"/>
          </p:nvPr>
        </p:nvSpPr>
        <p:spPr>
          <a:xfrm>
            <a:off x="6144775" y="279006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1308" name="Google Shape;1308;g11e770b0bd5_0_5266"/>
          <p:cNvGrpSpPr/>
          <p:nvPr/>
        </p:nvGrpSpPr>
        <p:grpSpPr>
          <a:xfrm>
            <a:off x="7095978" y="4350845"/>
            <a:ext cx="1174134" cy="1370225"/>
            <a:chOff x="3541250" y="4060075"/>
            <a:chExt cx="121850" cy="142200"/>
          </a:xfrm>
        </p:grpSpPr>
        <p:sp>
          <p:nvSpPr>
            <p:cNvPr id="1309" name="Google Shape;1309;g11e770b0bd5_0_5266"/>
            <p:cNvSpPr/>
            <p:nvPr/>
          </p:nvSpPr>
          <p:spPr>
            <a:xfrm>
              <a:off x="3577475" y="4069450"/>
              <a:ext cx="39800" cy="132825"/>
            </a:xfrm>
            <a:custGeom>
              <a:rect b="b" l="l" r="r" t="t"/>
              <a:pathLst>
                <a:path extrusionOk="0" h="5313" w="1592">
                  <a:moveTo>
                    <a:pt x="1177" y="0"/>
                  </a:moveTo>
                  <a:cubicBezTo>
                    <a:pt x="1092" y="0"/>
                    <a:pt x="998" y="82"/>
                    <a:pt x="1030" y="184"/>
                  </a:cubicBezTo>
                  <a:cubicBezTo>
                    <a:pt x="1302" y="1077"/>
                    <a:pt x="982" y="1899"/>
                    <a:pt x="598" y="2703"/>
                  </a:cubicBezTo>
                  <a:cubicBezTo>
                    <a:pt x="213" y="3507"/>
                    <a:pt x="1" y="4383"/>
                    <a:pt x="219" y="5258"/>
                  </a:cubicBezTo>
                  <a:cubicBezTo>
                    <a:pt x="231" y="5296"/>
                    <a:pt x="259" y="5312"/>
                    <a:pt x="289" y="5312"/>
                  </a:cubicBezTo>
                  <a:cubicBezTo>
                    <a:pt x="338" y="5312"/>
                    <a:pt x="392" y="5269"/>
                    <a:pt x="385" y="5211"/>
                  </a:cubicBezTo>
                  <a:cubicBezTo>
                    <a:pt x="213" y="4087"/>
                    <a:pt x="746" y="3223"/>
                    <a:pt x="1136" y="2230"/>
                  </a:cubicBezTo>
                  <a:cubicBezTo>
                    <a:pt x="1396" y="1562"/>
                    <a:pt x="1591" y="751"/>
                    <a:pt x="1284" y="71"/>
                  </a:cubicBezTo>
                  <a:cubicBezTo>
                    <a:pt x="1262" y="21"/>
                    <a:pt x="1221" y="0"/>
                    <a:pt x="117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g11e770b0bd5_0_5266"/>
            <p:cNvSpPr/>
            <p:nvPr/>
          </p:nvSpPr>
          <p:spPr>
            <a:xfrm>
              <a:off x="3542000" y="4094250"/>
              <a:ext cx="46750" cy="81825"/>
            </a:xfrm>
            <a:custGeom>
              <a:rect b="b" l="l" r="r" t="t"/>
              <a:pathLst>
                <a:path extrusionOk="0" h="3273" w="1870">
                  <a:moveTo>
                    <a:pt x="174" y="0"/>
                  </a:moveTo>
                  <a:cubicBezTo>
                    <a:pt x="116" y="0"/>
                    <a:pt x="57" y="50"/>
                    <a:pt x="53" y="114"/>
                  </a:cubicBezTo>
                  <a:cubicBezTo>
                    <a:pt x="0" y="652"/>
                    <a:pt x="751" y="1060"/>
                    <a:pt x="1100" y="1350"/>
                  </a:cubicBezTo>
                  <a:cubicBezTo>
                    <a:pt x="1686" y="1829"/>
                    <a:pt x="1491" y="2569"/>
                    <a:pt x="1656" y="3219"/>
                  </a:cubicBezTo>
                  <a:cubicBezTo>
                    <a:pt x="1666" y="3256"/>
                    <a:pt x="1695" y="3273"/>
                    <a:pt x="1725" y="3273"/>
                  </a:cubicBezTo>
                  <a:cubicBezTo>
                    <a:pt x="1767" y="3273"/>
                    <a:pt x="1812" y="3241"/>
                    <a:pt x="1816" y="3190"/>
                  </a:cubicBezTo>
                  <a:cubicBezTo>
                    <a:pt x="1863" y="2610"/>
                    <a:pt x="1869" y="1977"/>
                    <a:pt x="1579" y="1457"/>
                  </a:cubicBezTo>
                  <a:cubicBezTo>
                    <a:pt x="1449" y="1214"/>
                    <a:pt x="1165" y="1049"/>
                    <a:pt x="952" y="883"/>
                  </a:cubicBezTo>
                  <a:cubicBezTo>
                    <a:pt x="633" y="641"/>
                    <a:pt x="450" y="404"/>
                    <a:pt x="260" y="55"/>
                  </a:cubicBezTo>
                  <a:cubicBezTo>
                    <a:pt x="239" y="16"/>
                    <a:pt x="207" y="0"/>
                    <a:pt x="17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g11e770b0bd5_0_5266"/>
            <p:cNvSpPr/>
            <p:nvPr/>
          </p:nvSpPr>
          <p:spPr>
            <a:xfrm>
              <a:off x="3582300" y="4087375"/>
              <a:ext cx="65250" cy="91550"/>
            </a:xfrm>
            <a:custGeom>
              <a:rect b="b" l="l" r="r" t="t"/>
              <a:pathLst>
                <a:path extrusionOk="0" h="3662" w="2610">
                  <a:moveTo>
                    <a:pt x="2487" y="1"/>
                  </a:moveTo>
                  <a:cubicBezTo>
                    <a:pt x="2447" y="1"/>
                    <a:pt x="2407" y="17"/>
                    <a:pt x="2386" y="52"/>
                  </a:cubicBezTo>
                  <a:cubicBezTo>
                    <a:pt x="2215" y="354"/>
                    <a:pt x="2108" y="673"/>
                    <a:pt x="1937" y="975"/>
                  </a:cubicBezTo>
                  <a:cubicBezTo>
                    <a:pt x="1736" y="1306"/>
                    <a:pt x="1469" y="1602"/>
                    <a:pt x="1203" y="1891"/>
                  </a:cubicBezTo>
                  <a:cubicBezTo>
                    <a:pt x="754" y="2370"/>
                    <a:pt x="115" y="2867"/>
                    <a:pt x="15" y="3559"/>
                  </a:cubicBezTo>
                  <a:cubicBezTo>
                    <a:pt x="0" y="3623"/>
                    <a:pt x="46" y="3661"/>
                    <a:pt x="92" y="3661"/>
                  </a:cubicBezTo>
                  <a:cubicBezTo>
                    <a:pt x="123" y="3661"/>
                    <a:pt x="154" y="3644"/>
                    <a:pt x="168" y="3606"/>
                  </a:cubicBezTo>
                  <a:cubicBezTo>
                    <a:pt x="434" y="2891"/>
                    <a:pt x="1168" y="2376"/>
                    <a:pt x="1665" y="1826"/>
                  </a:cubicBezTo>
                  <a:cubicBezTo>
                    <a:pt x="2084" y="1353"/>
                    <a:pt x="2522" y="750"/>
                    <a:pt x="2599" y="111"/>
                  </a:cubicBezTo>
                  <a:cubicBezTo>
                    <a:pt x="2610" y="40"/>
                    <a:pt x="2549" y="1"/>
                    <a:pt x="248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g11e770b0bd5_0_5266"/>
            <p:cNvSpPr/>
            <p:nvPr/>
          </p:nvSpPr>
          <p:spPr>
            <a:xfrm>
              <a:off x="3555900" y="4097200"/>
              <a:ext cx="13175" cy="14700"/>
            </a:xfrm>
            <a:custGeom>
              <a:rect b="b" l="l" r="r" t="t"/>
              <a:pathLst>
                <a:path extrusionOk="0" h="588" w="527">
                  <a:moveTo>
                    <a:pt x="211" y="1"/>
                  </a:moveTo>
                  <a:cubicBezTo>
                    <a:pt x="51" y="1"/>
                    <a:pt x="12" y="489"/>
                    <a:pt x="0" y="546"/>
                  </a:cubicBezTo>
                  <a:lnTo>
                    <a:pt x="41" y="588"/>
                  </a:lnTo>
                  <a:cubicBezTo>
                    <a:pt x="83" y="534"/>
                    <a:pt x="526" y="32"/>
                    <a:pt x="225" y="2"/>
                  </a:cubicBezTo>
                  <a:cubicBezTo>
                    <a:pt x="220" y="1"/>
                    <a:pt x="215" y="1"/>
                    <a:pt x="2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g11e770b0bd5_0_5266"/>
            <p:cNvSpPr/>
            <p:nvPr/>
          </p:nvSpPr>
          <p:spPr>
            <a:xfrm>
              <a:off x="3553525" y="4094300"/>
              <a:ext cx="14800" cy="19975"/>
            </a:xfrm>
            <a:custGeom>
              <a:rect b="b" l="l" r="r" t="t"/>
              <a:pathLst>
                <a:path extrusionOk="0" h="799" w="592">
                  <a:moveTo>
                    <a:pt x="305" y="203"/>
                  </a:moveTo>
                  <a:lnTo>
                    <a:pt x="305" y="203"/>
                  </a:lnTo>
                  <a:cubicBezTo>
                    <a:pt x="306" y="203"/>
                    <a:pt x="308" y="207"/>
                    <a:pt x="308" y="217"/>
                  </a:cubicBezTo>
                  <a:lnTo>
                    <a:pt x="308" y="217"/>
                  </a:lnTo>
                  <a:cubicBezTo>
                    <a:pt x="303" y="209"/>
                    <a:pt x="304" y="203"/>
                    <a:pt x="305" y="203"/>
                  </a:cubicBezTo>
                  <a:close/>
                  <a:moveTo>
                    <a:pt x="314" y="219"/>
                  </a:moveTo>
                  <a:cubicBezTo>
                    <a:pt x="313" y="220"/>
                    <a:pt x="312" y="220"/>
                    <a:pt x="311" y="221"/>
                  </a:cubicBezTo>
                  <a:lnTo>
                    <a:pt x="311" y="221"/>
                  </a:lnTo>
                  <a:cubicBezTo>
                    <a:pt x="311" y="221"/>
                    <a:pt x="311" y="221"/>
                    <a:pt x="311" y="221"/>
                  </a:cubicBezTo>
                  <a:lnTo>
                    <a:pt x="311" y="221"/>
                  </a:lnTo>
                  <a:cubicBezTo>
                    <a:pt x="312" y="220"/>
                    <a:pt x="313" y="219"/>
                    <a:pt x="314" y="219"/>
                  </a:cubicBezTo>
                  <a:close/>
                  <a:moveTo>
                    <a:pt x="306" y="224"/>
                  </a:moveTo>
                  <a:lnTo>
                    <a:pt x="306" y="224"/>
                  </a:lnTo>
                  <a:cubicBezTo>
                    <a:pt x="302" y="240"/>
                    <a:pt x="300" y="257"/>
                    <a:pt x="284" y="278"/>
                  </a:cubicBezTo>
                  <a:cubicBezTo>
                    <a:pt x="272" y="302"/>
                    <a:pt x="259" y="327"/>
                    <a:pt x="245" y="351"/>
                  </a:cubicBezTo>
                  <a:lnTo>
                    <a:pt x="245" y="351"/>
                  </a:lnTo>
                  <a:cubicBezTo>
                    <a:pt x="254" y="321"/>
                    <a:pt x="265" y="293"/>
                    <a:pt x="278" y="266"/>
                  </a:cubicBezTo>
                  <a:cubicBezTo>
                    <a:pt x="283" y="246"/>
                    <a:pt x="293" y="234"/>
                    <a:pt x="306" y="224"/>
                  </a:cubicBezTo>
                  <a:close/>
                  <a:moveTo>
                    <a:pt x="322" y="0"/>
                  </a:moveTo>
                  <a:cubicBezTo>
                    <a:pt x="209" y="0"/>
                    <a:pt x="118" y="119"/>
                    <a:pt x="77" y="230"/>
                  </a:cubicBezTo>
                  <a:cubicBezTo>
                    <a:pt x="48" y="319"/>
                    <a:pt x="36" y="408"/>
                    <a:pt x="24" y="503"/>
                  </a:cubicBezTo>
                  <a:cubicBezTo>
                    <a:pt x="18" y="562"/>
                    <a:pt x="0" y="644"/>
                    <a:pt x="30" y="698"/>
                  </a:cubicBezTo>
                  <a:cubicBezTo>
                    <a:pt x="32" y="701"/>
                    <a:pt x="34" y="703"/>
                    <a:pt x="36" y="706"/>
                  </a:cubicBezTo>
                  <a:lnTo>
                    <a:pt x="36" y="706"/>
                  </a:lnTo>
                  <a:cubicBezTo>
                    <a:pt x="37" y="758"/>
                    <a:pt x="76" y="799"/>
                    <a:pt x="120" y="799"/>
                  </a:cubicBezTo>
                  <a:cubicBezTo>
                    <a:pt x="129" y="799"/>
                    <a:pt x="139" y="797"/>
                    <a:pt x="148" y="792"/>
                  </a:cubicBezTo>
                  <a:cubicBezTo>
                    <a:pt x="284" y="757"/>
                    <a:pt x="379" y="574"/>
                    <a:pt x="444" y="467"/>
                  </a:cubicBezTo>
                  <a:cubicBezTo>
                    <a:pt x="527" y="337"/>
                    <a:pt x="592" y="142"/>
                    <a:pt x="438" y="41"/>
                  </a:cubicBezTo>
                  <a:cubicBezTo>
                    <a:pt x="398" y="12"/>
                    <a:pt x="359" y="0"/>
                    <a:pt x="3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g11e770b0bd5_0_5266"/>
            <p:cNvSpPr/>
            <p:nvPr/>
          </p:nvSpPr>
          <p:spPr>
            <a:xfrm>
              <a:off x="3545275" y="4117800"/>
              <a:ext cx="17000" cy="7650"/>
            </a:xfrm>
            <a:custGeom>
              <a:rect b="b" l="l" r="r" t="t"/>
              <a:pathLst>
                <a:path extrusionOk="0" h="306" w="680">
                  <a:moveTo>
                    <a:pt x="614" y="0"/>
                  </a:moveTo>
                  <a:cubicBezTo>
                    <a:pt x="549" y="0"/>
                    <a:pt x="53" y="30"/>
                    <a:pt x="23" y="178"/>
                  </a:cubicBezTo>
                  <a:cubicBezTo>
                    <a:pt x="0" y="266"/>
                    <a:pt x="103" y="306"/>
                    <a:pt x="234" y="306"/>
                  </a:cubicBezTo>
                  <a:cubicBezTo>
                    <a:pt x="409" y="306"/>
                    <a:pt x="635" y="234"/>
                    <a:pt x="679" y="113"/>
                  </a:cubicBezTo>
                  <a:lnTo>
                    <a:pt x="61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g11e770b0bd5_0_5266"/>
            <p:cNvSpPr/>
            <p:nvPr/>
          </p:nvSpPr>
          <p:spPr>
            <a:xfrm>
              <a:off x="3541250" y="4115675"/>
              <a:ext cx="25050" cy="13225"/>
            </a:xfrm>
            <a:custGeom>
              <a:rect b="b" l="l" r="r" t="t"/>
              <a:pathLst>
                <a:path extrusionOk="0" h="529" w="1002">
                  <a:moveTo>
                    <a:pt x="690" y="172"/>
                  </a:moveTo>
                  <a:cubicBezTo>
                    <a:pt x="687" y="175"/>
                    <a:pt x="684" y="177"/>
                    <a:pt x="681" y="180"/>
                  </a:cubicBezTo>
                  <a:cubicBezTo>
                    <a:pt x="627" y="221"/>
                    <a:pt x="562" y="233"/>
                    <a:pt x="503" y="251"/>
                  </a:cubicBezTo>
                  <a:cubicBezTo>
                    <a:pt x="472" y="258"/>
                    <a:pt x="437" y="261"/>
                    <a:pt x="402" y="261"/>
                  </a:cubicBezTo>
                  <a:cubicBezTo>
                    <a:pt x="380" y="261"/>
                    <a:pt x="359" y="259"/>
                    <a:pt x="339" y="257"/>
                  </a:cubicBezTo>
                  <a:lnTo>
                    <a:pt x="339" y="257"/>
                  </a:lnTo>
                  <a:cubicBezTo>
                    <a:pt x="423" y="207"/>
                    <a:pt x="560" y="200"/>
                    <a:pt x="639" y="180"/>
                  </a:cubicBezTo>
                  <a:cubicBezTo>
                    <a:pt x="652" y="177"/>
                    <a:pt x="670" y="175"/>
                    <a:pt x="690" y="172"/>
                  </a:cubicBezTo>
                  <a:close/>
                  <a:moveTo>
                    <a:pt x="300" y="288"/>
                  </a:moveTo>
                  <a:cubicBezTo>
                    <a:pt x="299" y="289"/>
                    <a:pt x="298" y="291"/>
                    <a:pt x="296" y="292"/>
                  </a:cubicBezTo>
                  <a:cubicBezTo>
                    <a:pt x="297" y="291"/>
                    <a:pt x="299" y="289"/>
                    <a:pt x="300" y="288"/>
                  </a:cubicBezTo>
                  <a:close/>
                  <a:moveTo>
                    <a:pt x="664" y="0"/>
                  </a:moveTo>
                  <a:cubicBezTo>
                    <a:pt x="559" y="0"/>
                    <a:pt x="436" y="25"/>
                    <a:pt x="385" y="32"/>
                  </a:cubicBezTo>
                  <a:cubicBezTo>
                    <a:pt x="231" y="56"/>
                    <a:pt x="1" y="150"/>
                    <a:pt x="66" y="351"/>
                  </a:cubicBezTo>
                  <a:cubicBezTo>
                    <a:pt x="106" y="475"/>
                    <a:pt x="255" y="528"/>
                    <a:pt x="420" y="528"/>
                  </a:cubicBezTo>
                  <a:cubicBezTo>
                    <a:pt x="690" y="528"/>
                    <a:pt x="1002" y="385"/>
                    <a:pt x="947" y="168"/>
                  </a:cubicBezTo>
                  <a:cubicBezTo>
                    <a:pt x="934" y="114"/>
                    <a:pt x="887" y="89"/>
                    <a:pt x="840" y="89"/>
                  </a:cubicBezTo>
                  <a:lnTo>
                    <a:pt x="840" y="89"/>
                  </a:lnTo>
                  <a:cubicBezTo>
                    <a:pt x="840" y="79"/>
                    <a:pt x="836" y="68"/>
                    <a:pt x="829" y="56"/>
                  </a:cubicBezTo>
                  <a:cubicBezTo>
                    <a:pt x="806" y="13"/>
                    <a:pt x="740" y="0"/>
                    <a:pt x="66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g11e770b0bd5_0_5266"/>
            <p:cNvSpPr/>
            <p:nvPr/>
          </p:nvSpPr>
          <p:spPr>
            <a:xfrm>
              <a:off x="3573375" y="4108400"/>
              <a:ext cx="11525" cy="17250"/>
            </a:xfrm>
            <a:custGeom>
              <a:rect b="b" l="l" r="r" t="t"/>
              <a:pathLst>
                <a:path extrusionOk="0" h="690" w="461">
                  <a:moveTo>
                    <a:pt x="185" y="1"/>
                  </a:moveTo>
                  <a:cubicBezTo>
                    <a:pt x="0" y="1"/>
                    <a:pt x="49" y="532"/>
                    <a:pt x="82" y="642"/>
                  </a:cubicBezTo>
                  <a:lnTo>
                    <a:pt x="82" y="690"/>
                  </a:lnTo>
                  <a:cubicBezTo>
                    <a:pt x="165" y="583"/>
                    <a:pt x="460" y="86"/>
                    <a:pt x="230" y="10"/>
                  </a:cubicBezTo>
                  <a:cubicBezTo>
                    <a:pt x="214" y="3"/>
                    <a:pt x="199" y="1"/>
                    <a:pt x="1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g11e770b0bd5_0_5266"/>
            <p:cNvSpPr/>
            <p:nvPr/>
          </p:nvSpPr>
          <p:spPr>
            <a:xfrm>
              <a:off x="3570400" y="4105375"/>
              <a:ext cx="19375" cy="23250"/>
            </a:xfrm>
            <a:custGeom>
              <a:rect b="b" l="l" r="r" t="t"/>
              <a:pathLst>
                <a:path extrusionOk="0" h="930" w="775">
                  <a:moveTo>
                    <a:pt x="337" y="237"/>
                  </a:moveTo>
                  <a:cubicBezTo>
                    <a:pt x="334" y="241"/>
                    <a:pt x="331" y="244"/>
                    <a:pt x="328" y="246"/>
                  </a:cubicBezTo>
                  <a:lnTo>
                    <a:pt x="328" y="246"/>
                  </a:lnTo>
                  <a:cubicBezTo>
                    <a:pt x="331" y="243"/>
                    <a:pt x="334" y="240"/>
                    <a:pt x="337" y="237"/>
                  </a:cubicBezTo>
                  <a:close/>
                  <a:moveTo>
                    <a:pt x="307" y="284"/>
                  </a:moveTo>
                  <a:cubicBezTo>
                    <a:pt x="307" y="284"/>
                    <a:pt x="307" y="284"/>
                    <a:pt x="307" y="284"/>
                  </a:cubicBezTo>
                  <a:cubicBezTo>
                    <a:pt x="307" y="310"/>
                    <a:pt x="301" y="336"/>
                    <a:pt x="292" y="361"/>
                  </a:cubicBezTo>
                  <a:lnTo>
                    <a:pt x="292" y="361"/>
                  </a:lnTo>
                  <a:cubicBezTo>
                    <a:pt x="294" y="333"/>
                    <a:pt x="299" y="307"/>
                    <a:pt x="307" y="284"/>
                  </a:cubicBezTo>
                  <a:close/>
                  <a:moveTo>
                    <a:pt x="319" y="0"/>
                  </a:moveTo>
                  <a:cubicBezTo>
                    <a:pt x="0" y="0"/>
                    <a:pt x="2" y="513"/>
                    <a:pt x="91" y="760"/>
                  </a:cubicBezTo>
                  <a:lnTo>
                    <a:pt x="91" y="760"/>
                  </a:lnTo>
                  <a:cubicBezTo>
                    <a:pt x="90" y="763"/>
                    <a:pt x="89" y="766"/>
                    <a:pt x="88" y="769"/>
                  </a:cubicBezTo>
                  <a:cubicBezTo>
                    <a:pt x="70" y="853"/>
                    <a:pt x="135" y="929"/>
                    <a:pt x="210" y="929"/>
                  </a:cubicBezTo>
                  <a:cubicBezTo>
                    <a:pt x="231" y="929"/>
                    <a:pt x="252" y="924"/>
                    <a:pt x="272" y="911"/>
                  </a:cubicBezTo>
                  <a:cubicBezTo>
                    <a:pt x="496" y="769"/>
                    <a:pt x="774" y="0"/>
                    <a:pt x="3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g11e770b0bd5_0_5266"/>
            <p:cNvSpPr/>
            <p:nvPr/>
          </p:nvSpPr>
          <p:spPr>
            <a:xfrm>
              <a:off x="3560175" y="4135650"/>
              <a:ext cx="15250" cy="7625"/>
            </a:xfrm>
            <a:custGeom>
              <a:rect b="b" l="l" r="r" t="t"/>
              <a:pathLst>
                <a:path extrusionOk="0" h="305" w="610">
                  <a:moveTo>
                    <a:pt x="436" y="1"/>
                  </a:moveTo>
                  <a:cubicBezTo>
                    <a:pt x="259" y="1"/>
                    <a:pt x="7" y="69"/>
                    <a:pt x="7" y="197"/>
                  </a:cubicBezTo>
                  <a:cubicBezTo>
                    <a:pt x="1" y="275"/>
                    <a:pt x="53" y="304"/>
                    <a:pt x="128" y="304"/>
                  </a:cubicBezTo>
                  <a:cubicBezTo>
                    <a:pt x="287" y="304"/>
                    <a:pt x="550" y="178"/>
                    <a:pt x="610" y="114"/>
                  </a:cubicBezTo>
                  <a:lnTo>
                    <a:pt x="580" y="25"/>
                  </a:lnTo>
                  <a:cubicBezTo>
                    <a:pt x="550" y="9"/>
                    <a:pt x="498" y="1"/>
                    <a:pt x="43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g11e770b0bd5_0_5266"/>
            <p:cNvSpPr/>
            <p:nvPr/>
          </p:nvSpPr>
          <p:spPr>
            <a:xfrm>
              <a:off x="3555175" y="4132625"/>
              <a:ext cx="24550" cy="14425"/>
            </a:xfrm>
            <a:custGeom>
              <a:rect b="b" l="l" r="r" t="t"/>
              <a:pathLst>
                <a:path extrusionOk="0" h="577" w="982">
                  <a:moveTo>
                    <a:pt x="307" y="271"/>
                  </a:moveTo>
                  <a:lnTo>
                    <a:pt x="307" y="271"/>
                  </a:lnTo>
                  <a:cubicBezTo>
                    <a:pt x="307" y="271"/>
                    <a:pt x="308" y="271"/>
                    <a:pt x="308" y="271"/>
                  </a:cubicBezTo>
                  <a:lnTo>
                    <a:pt x="308" y="271"/>
                  </a:lnTo>
                  <a:cubicBezTo>
                    <a:pt x="308" y="271"/>
                    <a:pt x="307" y="271"/>
                    <a:pt x="307" y="271"/>
                  </a:cubicBezTo>
                  <a:close/>
                  <a:moveTo>
                    <a:pt x="351" y="328"/>
                  </a:moveTo>
                  <a:cubicBezTo>
                    <a:pt x="350" y="328"/>
                    <a:pt x="349" y="329"/>
                    <a:pt x="348" y="330"/>
                  </a:cubicBezTo>
                  <a:cubicBezTo>
                    <a:pt x="349" y="329"/>
                    <a:pt x="350" y="328"/>
                    <a:pt x="351" y="328"/>
                  </a:cubicBezTo>
                  <a:close/>
                  <a:moveTo>
                    <a:pt x="565" y="1"/>
                  </a:moveTo>
                  <a:cubicBezTo>
                    <a:pt x="302" y="1"/>
                    <a:pt x="1" y="138"/>
                    <a:pt x="70" y="401"/>
                  </a:cubicBezTo>
                  <a:cubicBezTo>
                    <a:pt x="111" y="534"/>
                    <a:pt x="229" y="577"/>
                    <a:pt x="351" y="577"/>
                  </a:cubicBezTo>
                  <a:cubicBezTo>
                    <a:pt x="407" y="577"/>
                    <a:pt x="464" y="568"/>
                    <a:pt x="514" y="555"/>
                  </a:cubicBezTo>
                  <a:cubicBezTo>
                    <a:pt x="656" y="519"/>
                    <a:pt x="904" y="436"/>
                    <a:pt x="958" y="282"/>
                  </a:cubicBezTo>
                  <a:cubicBezTo>
                    <a:pt x="982" y="207"/>
                    <a:pt x="941" y="142"/>
                    <a:pt x="880" y="115"/>
                  </a:cubicBezTo>
                  <a:lnTo>
                    <a:pt x="880" y="115"/>
                  </a:lnTo>
                  <a:cubicBezTo>
                    <a:pt x="875" y="103"/>
                    <a:pt x="868" y="91"/>
                    <a:pt x="857" y="81"/>
                  </a:cubicBezTo>
                  <a:cubicBezTo>
                    <a:pt x="790" y="27"/>
                    <a:pt x="681" y="1"/>
                    <a:pt x="5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g11e770b0bd5_0_5266"/>
            <p:cNvSpPr/>
            <p:nvPr/>
          </p:nvSpPr>
          <p:spPr>
            <a:xfrm>
              <a:off x="3586125" y="4077600"/>
              <a:ext cx="20950" cy="15050"/>
            </a:xfrm>
            <a:custGeom>
              <a:rect b="b" l="l" r="r" t="t"/>
              <a:pathLst>
                <a:path extrusionOk="0" h="602" w="838">
                  <a:moveTo>
                    <a:pt x="172" y="0"/>
                  </a:moveTo>
                  <a:cubicBezTo>
                    <a:pt x="53" y="0"/>
                    <a:pt x="0" y="80"/>
                    <a:pt x="69" y="236"/>
                  </a:cubicBezTo>
                  <a:cubicBezTo>
                    <a:pt x="141" y="409"/>
                    <a:pt x="454" y="601"/>
                    <a:pt x="690" y="601"/>
                  </a:cubicBezTo>
                  <a:cubicBezTo>
                    <a:pt x="744" y="601"/>
                    <a:pt x="795" y="591"/>
                    <a:pt x="837" y="567"/>
                  </a:cubicBezTo>
                  <a:lnTo>
                    <a:pt x="737" y="490"/>
                  </a:lnTo>
                  <a:cubicBezTo>
                    <a:pt x="613" y="307"/>
                    <a:pt x="488" y="71"/>
                    <a:pt x="258" y="11"/>
                  </a:cubicBezTo>
                  <a:cubicBezTo>
                    <a:pt x="227" y="4"/>
                    <a:pt x="198" y="0"/>
                    <a:pt x="1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g11e770b0bd5_0_5266"/>
            <p:cNvSpPr/>
            <p:nvPr/>
          </p:nvSpPr>
          <p:spPr>
            <a:xfrm>
              <a:off x="3583025" y="4073950"/>
              <a:ext cx="28025" cy="21975"/>
            </a:xfrm>
            <a:custGeom>
              <a:rect b="b" l="l" r="r" t="t"/>
              <a:pathLst>
                <a:path extrusionOk="0" h="879" w="1121">
                  <a:moveTo>
                    <a:pt x="315" y="302"/>
                  </a:moveTo>
                  <a:cubicBezTo>
                    <a:pt x="321" y="303"/>
                    <a:pt x="330" y="304"/>
                    <a:pt x="340" y="305"/>
                  </a:cubicBezTo>
                  <a:cubicBezTo>
                    <a:pt x="405" y="317"/>
                    <a:pt x="465" y="364"/>
                    <a:pt x="512" y="418"/>
                  </a:cubicBezTo>
                  <a:cubicBezTo>
                    <a:pt x="566" y="469"/>
                    <a:pt x="608" y="529"/>
                    <a:pt x="653" y="588"/>
                  </a:cubicBezTo>
                  <a:lnTo>
                    <a:pt x="653" y="588"/>
                  </a:lnTo>
                  <a:cubicBezTo>
                    <a:pt x="515" y="539"/>
                    <a:pt x="386" y="435"/>
                    <a:pt x="323" y="329"/>
                  </a:cubicBezTo>
                  <a:cubicBezTo>
                    <a:pt x="320" y="318"/>
                    <a:pt x="317" y="310"/>
                    <a:pt x="315" y="302"/>
                  </a:cubicBezTo>
                  <a:close/>
                  <a:moveTo>
                    <a:pt x="309" y="0"/>
                  </a:moveTo>
                  <a:cubicBezTo>
                    <a:pt x="160" y="0"/>
                    <a:pt x="19" y="69"/>
                    <a:pt x="15" y="240"/>
                  </a:cubicBezTo>
                  <a:cubicBezTo>
                    <a:pt x="1" y="574"/>
                    <a:pt x="425" y="879"/>
                    <a:pt x="778" y="879"/>
                  </a:cubicBezTo>
                  <a:cubicBezTo>
                    <a:pt x="868" y="879"/>
                    <a:pt x="954" y="859"/>
                    <a:pt x="1026" y="814"/>
                  </a:cubicBezTo>
                  <a:cubicBezTo>
                    <a:pt x="1121" y="756"/>
                    <a:pt x="1071" y="586"/>
                    <a:pt x="967" y="586"/>
                  </a:cubicBezTo>
                  <a:cubicBezTo>
                    <a:pt x="966" y="586"/>
                    <a:pt x="965" y="586"/>
                    <a:pt x="964" y="586"/>
                  </a:cubicBezTo>
                  <a:lnTo>
                    <a:pt x="964" y="586"/>
                  </a:lnTo>
                  <a:cubicBezTo>
                    <a:pt x="897" y="372"/>
                    <a:pt x="727" y="158"/>
                    <a:pt x="541" y="57"/>
                  </a:cubicBezTo>
                  <a:cubicBezTo>
                    <a:pt x="476" y="21"/>
                    <a:pt x="392" y="0"/>
                    <a:pt x="3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g11e770b0bd5_0_5266"/>
            <p:cNvSpPr/>
            <p:nvPr/>
          </p:nvSpPr>
          <p:spPr>
            <a:xfrm>
              <a:off x="3583975" y="4099650"/>
              <a:ext cx="16600" cy="15200"/>
            </a:xfrm>
            <a:custGeom>
              <a:rect b="b" l="l" r="r" t="t"/>
              <a:pathLst>
                <a:path extrusionOk="0" h="608" w="664">
                  <a:moveTo>
                    <a:pt x="198" y="1"/>
                  </a:moveTo>
                  <a:cubicBezTo>
                    <a:pt x="160" y="1"/>
                    <a:pt x="127" y="23"/>
                    <a:pt x="101" y="76"/>
                  </a:cubicBezTo>
                  <a:cubicBezTo>
                    <a:pt x="1" y="283"/>
                    <a:pt x="557" y="584"/>
                    <a:pt x="663" y="608"/>
                  </a:cubicBezTo>
                  <a:lnTo>
                    <a:pt x="657" y="555"/>
                  </a:lnTo>
                  <a:cubicBezTo>
                    <a:pt x="638" y="467"/>
                    <a:pt x="371" y="1"/>
                    <a:pt x="19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g11e770b0bd5_0_5266"/>
            <p:cNvSpPr/>
            <p:nvPr/>
          </p:nvSpPr>
          <p:spPr>
            <a:xfrm>
              <a:off x="3580725" y="4096100"/>
              <a:ext cx="23400" cy="21175"/>
            </a:xfrm>
            <a:custGeom>
              <a:rect b="b" l="l" r="r" t="t"/>
              <a:pathLst>
                <a:path extrusionOk="0" h="847" w="936">
                  <a:moveTo>
                    <a:pt x="358" y="279"/>
                  </a:moveTo>
                  <a:lnTo>
                    <a:pt x="358" y="279"/>
                  </a:lnTo>
                  <a:cubicBezTo>
                    <a:pt x="358" y="279"/>
                    <a:pt x="358" y="279"/>
                    <a:pt x="358" y="279"/>
                  </a:cubicBezTo>
                  <a:lnTo>
                    <a:pt x="358" y="279"/>
                  </a:lnTo>
                  <a:cubicBezTo>
                    <a:pt x="358" y="279"/>
                    <a:pt x="358" y="279"/>
                    <a:pt x="358" y="279"/>
                  </a:cubicBezTo>
                  <a:lnTo>
                    <a:pt x="358" y="279"/>
                  </a:lnTo>
                  <a:cubicBezTo>
                    <a:pt x="358" y="279"/>
                    <a:pt x="358" y="279"/>
                    <a:pt x="358" y="279"/>
                  </a:cubicBezTo>
                  <a:close/>
                  <a:moveTo>
                    <a:pt x="335" y="0"/>
                  </a:moveTo>
                  <a:cubicBezTo>
                    <a:pt x="293" y="0"/>
                    <a:pt x="251" y="12"/>
                    <a:pt x="208" y="40"/>
                  </a:cubicBezTo>
                  <a:cubicBezTo>
                    <a:pt x="1" y="182"/>
                    <a:pt x="89" y="431"/>
                    <a:pt x="243" y="567"/>
                  </a:cubicBezTo>
                  <a:cubicBezTo>
                    <a:pt x="385" y="685"/>
                    <a:pt x="586" y="809"/>
                    <a:pt x="770" y="845"/>
                  </a:cubicBezTo>
                  <a:cubicBezTo>
                    <a:pt x="778" y="846"/>
                    <a:pt x="785" y="847"/>
                    <a:pt x="793" y="847"/>
                  </a:cubicBezTo>
                  <a:cubicBezTo>
                    <a:pt x="860" y="847"/>
                    <a:pt x="897" y="790"/>
                    <a:pt x="892" y="737"/>
                  </a:cubicBezTo>
                  <a:lnTo>
                    <a:pt x="892" y="737"/>
                  </a:lnTo>
                  <a:cubicBezTo>
                    <a:pt x="936" y="573"/>
                    <a:pt x="799" y="393"/>
                    <a:pt x="710" y="271"/>
                  </a:cubicBezTo>
                  <a:cubicBezTo>
                    <a:pt x="622" y="159"/>
                    <a:pt x="486"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g11e770b0bd5_0_5266"/>
            <p:cNvSpPr/>
            <p:nvPr/>
          </p:nvSpPr>
          <p:spPr>
            <a:xfrm>
              <a:off x="3610750" y="4087175"/>
              <a:ext cx="19675" cy="19250"/>
            </a:xfrm>
            <a:custGeom>
              <a:rect b="b" l="l" r="r" t="t"/>
              <a:pathLst>
                <a:path extrusionOk="0" h="770" w="787">
                  <a:moveTo>
                    <a:pt x="475" y="0"/>
                  </a:moveTo>
                  <a:cubicBezTo>
                    <a:pt x="276" y="0"/>
                    <a:pt x="79" y="511"/>
                    <a:pt x="24" y="610"/>
                  </a:cubicBezTo>
                  <a:lnTo>
                    <a:pt x="0" y="770"/>
                  </a:lnTo>
                  <a:cubicBezTo>
                    <a:pt x="154" y="693"/>
                    <a:pt x="787" y="308"/>
                    <a:pt x="586" y="60"/>
                  </a:cubicBezTo>
                  <a:cubicBezTo>
                    <a:pt x="549" y="18"/>
                    <a:pt x="512" y="0"/>
                    <a:pt x="4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g11e770b0bd5_0_5266"/>
            <p:cNvSpPr/>
            <p:nvPr/>
          </p:nvSpPr>
          <p:spPr>
            <a:xfrm>
              <a:off x="3607325" y="4083300"/>
              <a:ext cx="30200" cy="25950"/>
            </a:xfrm>
            <a:custGeom>
              <a:rect b="b" l="l" r="r" t="t"/>
              <a:pathLst>
                <a:path extrusionOk="0" h="1038" w="1208">
                  <a:moveTo>
                    <a:pt x="603" y="280"/>
                  </a:moveTo>
                  <a:cubicBezTo>
                    <a:pt x="603" y="280"/>
                    <a:pt x="604" y="280"/>
                    <a:pt x="604" y="280"/>
                  </a:cubicBezTo>
                  <a:cubicBezTo>
                    <a:pt x="664" y="310"/>
                    <a:pt x="581" y="404"/>
                    <a:pt x="563" y="428"/>
                  </a:cubicBezTo>
                  <a:cubicBezTo>
                    <a:pt x="502" y="504"/>
                    <a:pt x="426" y="564"/>
                    <a:pt x="346" y="620"/>
                  </a:cubicBezTo>
                  <a:lnTo>
                    <a:pt x="346" y="620"/>
                  </a:lnTo>
                  <a:cubicBezTo>
                    <a:pt x="394" y="539"/>
                    <a:pt x="441" y="458"/>
                    <a:pt x="498" y="381"/>
                  </a:cubicBezTo>
                  <a:cubicBezTo>
                    <a:pt x="504" y="369"/>
                    <a:pt x="582" y="280"/>
                    <a:pt x="603" y="280"/>
                  </a:cubicBezTo>
                  <a:close/>
                  <a:moveTo>
                    <a:pt x="604" y="0"/>
                  </a:moveTo>
                  <a:cubicBezTo>
                    <a:pt x="334" y="0"/>
                    <a:pt x="177" y="528"/>
                    <a:pt x="90" y="712"/>
                  </a:cubicBezTo>
                  <a:cubicBezTo>
                    <a:pt x="75" y="745"/>
                    <a:pt x="77" y="776"/>
                    <a:pt x="89" y="799"/>
                  </a:cubicBezTo>
                  <a:lnTo>
                    <a:pt x="89" y="799"/>
                  </a:lnTo>
                  <a:cubicBezTo>
                    <a:pt x="22" y="861"/>
                    <a:pt x="1" y="964"/>
                    <a:pt x="90" y="1019"/>
                  </a:cubicBezTo>
                  <a:cubicBezTo>
                    <a:pt x="111" y="1032"/>
                    <a:pt x="134" y="1038"/>
                    <a:pt x="157" y="1038"/>
                  </a:cubicBezTo>
                  <a:cubicBezTo>
                    <a:pt x="228" y="1038"/>
                    <a:pt x="302" y="986"/>
                    <a:pt x="356" y="954"/>
                  </a:cubicBezTo>
                  <a:cubicBezTo>
                    <a:pt x="616" y="807"/>
                    <a:pt x="1208" y="316"/>
                    <a:pt x="740" y="44"/>
                  </a:cubicBezTo>
                  <a:cubicBezTo>
                    <a:pt x="692" y="14"/>
                    <a:pt x="646" y="0"/>
                    <a:pt x="60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g11e770b0bd5_0_5266"/>
            <p:cNvSpPr/>
            <p:nvPr/>
          </p:nvSpPr>
          <p:spPr>
            <a:xfrm>
              <a:off x="3612950" y="4113800"/>
              <a:ext cx="11425" cy="12750"/>
            </a:xfrm>
            <a:custGeom>
              <a:rect b="b" l="l" r="r" t="t"/>
              <a:pathLst>
                <a:path extrusionOk="0" h="510" w="457">
                  <a:moveTo>
                    <a:pt x="190" y="0"/>
                  </a:moveTo>
                  <a:cubicBezTo>
                    <a:pt x="168" y="0"/>
                    <a:pt x="147" y="11"/>
                    <a:pt x="125" y="36"/>
                  </a:cubicBezTo>
                  <a:cubicBezTo>
                    <a:pt x="1" y="178"/>
                    <a:pt x="267" y="450"/>
                    <a:pt x="368" y="509"/>
                  </a:cubicBezTo>
                  <a:lnTo>
                    <a:pt x="456" y="462"/>
                  </a:lnTo>
                  <a:cubicBezTo>
                    <a:pt x="441" y="376"/>
                    <a:pt x="318" y="0"/>
                    <a:pt x="1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g11e770b0bd5_0_5266"/>
            <p:cNvSpPr/>
            <p:nvPr/>
          </p:nvSpPr>
          <p:spPr>
            <a:xfrm>
              <a:off x="3611475" y="4110650"/>
              <a:ext cx="16600" cy="18450"/>
            </a:xfrm>
            <a:custGeom>
              <a:rect b="b" l="l" r="r" t="t"/>
              <a:pathLst>
                <a:path extrusionOk="0" h="738" w="664">
                  <a:moveTo>
                    <a:pt x="262" y="1"/>
                  </a:moveTo>
                  <a:cubicBezTo>
                    <a:pt x="239" y="1"/>
                    <a:pt x="215" y="5"/>
                    <a:pt x="190" y="14"/>
                  </a:cubicBezTo>
                  <a:cubicBezTo>
                    <a:pt x="13" y="73"/>
                    <a:pt x="1" y="268"/>
                    <a:pt x="66" y="416"/>
                  </a:cubicBezTo>
                  <a:cubicBezTo>
                    <a:pt x="125" y="552"/>
                    <a:pt x="267" y="682"/>
                    <a:pt x="397" y="736"/>
                  </a:cubicBezTo>
                  <a:cubicBezTo>
                    <a:pt x="404" y="737"/>
                    <a:pt x="411" y="737"/>
                    <a:pt x="417" y="737"/>
                  </a:cubicBezTo>
                  <a:cubicBezTo>
                    <a:pt x="438" y="737"/>
                    <a:pt x="457" y="731"/>
                    <a:pt x="473" y="721"/>
                  </a:cubicBezTo>
                  <a:lnTo>
                    <a:pt x="473" y="721"/>
                  </a:lnTo>
                  <a:cubicBezTo>
                    <a:pt x="486" y="726"/>
                    <a:pt x="499" y="729"/>
                    <a:pt x="512" y="729"/>
                  </a:cubicBezTo>
                  <a:cubicBezTo>
                    <a:pt x="576" y="729"/>
                    <a:pt x="640" y="675"/>
                    <a:pt x="651" y="594"/>
                  </a:cubicBezTo>
                  <a:cubicBezTo>
                    <a:pt x="663" y="470"/>
                    <a:pt x="580" y="328"/>
                    <a:pt x="533" y="227"/>
                  </a:cubicBezTo>
                  <a:cubicBezTo>
                    <a:pt x="483" y="122"/>
                    <a:pt x="38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g11e770b0bd5_0_5266"/>
            <p:cNvSpPr/>
            <p:nvPr/>
          </p:nvSpPr>
          <p:spPr>
            <a:xfrm>
              <a:off x="3640175" y="4097800"/>
              <a:ext cx="19150" cy="9775"/>
            </a:xfrm>
            <a:custGeom>
              <a:rect b="b" l="l" r="r" t="t"/>
              <a:pathLst>
                <a:path extrusionOk="0" h="391" w="766">
                  <a:moveTo>
                    <a:pt x="584" y="0"/>
                  </a:moveTo>
                  <a:cubicBezTo>
                    <a:pt x="383" y="0"/>
                    <a:pt x="45" y="275"/>
                    <a:pt x="0" y="333"/>
                  </a:cubicBezTo>
                  <a:lnTo>
                    <a:pt x="12" y="351"/>
                  </a:lnTo>
                  <a:cubicBezTo>
                    <a:pt x="48" y="377"/>
                    <a:pt x="119" y="390"/>
                    <a:pt x="203" y="390"/>
                  </a:cubicBezTo>
                  <a:cubicBezTo>
                    <a:pt x="435" y="390"/>
                    <a:pt x="765" y="291"/>
                    <a:pt x="722" y="108"/>
                  </a:cubicBezTo>
                  <a:cubicBezTo>
                    <a:pt x="701" y="30"/>
                    <a:pt x="650" y="0"/>
                    <a:pt x="5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g11e770b0bd5_0_5266"/>
            <p:cNvSpPr/>
            <p:nvPr/>
          </p:nvSpPr>
          <p:spPr>
            <a:xfrm>
              <a:off x="3637825" y="4094350"/>
              <a:ext cx="25275" cy="15950"/>
            </a:xfrm>
            <a:custGeom>
              <a:rect b="b" l="l" r="r" t="t"/>
              <a:pathLst>
                <a:path extrusionOk="0" h="638" w="1011">
                  <a:moveTo>
                    <a:pt x="674" y="252"/>
                  </a:moveTo>
                  <a:lnTo>
                    <a:pt x="674" y="252"/>
                  </a:lnTo>
                  <a:cubicBezTo>
                    <a:pt x="691" y="282"/>
                    <a:pt x="691" y="264"/>
                    <a:pt x="668" y="288"/>
                  </a:cubicBezTo>
                  <a:cubicBezTo>
                    <a:pt x="644" y="317"/>
                    <a:pt x="609" y="335"/>
                    <a:pt x="573" y="347"/>
                  </a:cubicBezTo>
                  <a:cubicBezTo>
                    <a:pt x="490" y="382"/>
                    <a:pt x="396" y="400"/>
                    <a:pt x="307" y="406"/>
                  </a:cubicBezTo>
                  <a:cubicBezTo>
                    <a:pt x="302" y="406"/>
                    <a:pt x="298" y="406"/>
                    <a:pt x="293" y="405"/>
                  </a:cubicBezTo>
                  <a:lnTo>
                    <a:pt x="293" y="405"/>
                  </a:lnTo>
                  <a:cubicBezTo>
                    <a:pt x="372" y="357"/>
                    <a:pt x="459" y="319"/>
                    <a:pt x="538" y="288"/>
                  </a:cubicBezTo>
                  <a:cubicBezTo>
                    <a:pt x="555" y="282"/>
                    <a:pt x="674" y="252"/>
                    <a:pt x="674" y="252"/>
                  </a:cubicBezTo>
                  <a:close/>
                  <a:moveTo>
                    <a:pt x="685" y="1"/>
                  </a:moveTo>
                  <a:cubicBezTo>
                    <a:pt x="441" y="1"/>
                    <a:pt x="138" y="267"/>
                    <a:pt x="23" y="430"/>
                  </a:cubicBezTo>
                  <a:cubicBezTo>
                    <a:pt x="17" y="438"/>
                    <a:pt x="14" y="447"/>
                    <a:pt x="12" y="456"/>
                  </a:cubicBezTo>
                  <a:lnTo>
                    <a:pt x="12" y="456"/>
                  </a:lnTo>
                  <a:cubicBezTo>
                    <a:pt x="0" y="493"/>
                    <a:pt x="7" y="535"/>
                    <a:pt x="41" y="560"/>
                  </a:cubicBezTo>
                  <a:cubicBezTo>
                    <a:pt x="106" y="619"/>
                    <a:pt x="195" y="631"/>
                    <a:pt x="283" y="637"/>
                  </a:cubicBezTo>
                  <a:cubicBezTo>
                    <a:pt x="298" y="637"/>
                    <a:pt x="312" y="637"/>
                    <a:pt x="327" y="637"/>
                  </a:cubicBezTo>
                  <a:cubicBezTo>
                    <a:pt x="494" y="637"/>
                    <a:pt x="685" y="605"/>
                    <a:pt x="816" y="512"/>
                  </a:cubicBezTo>
                  <a:cubicBezTo>
                    <a:pt x="969" y="400"/>
                    <a:pt x="1011" y="169"/>
                    <a:pt x="845" y="51"/>
                  </a:cubicBezTo>
                  <a:cubicBezTo>
                    <a:pt x="797" y="16"/>
                    <a:pt x="743" y="1"/>
                    <a:pt x="6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g11e770b0bd5_0_5266"/>
            <p:cNvSpPr/>
            <p:nvPr/>
          </p:nvSpPr>
          <p:spPr>
            <a:xfrm>
              <a:off x="3629375" y="4121675"/>
              <a:ext cx="19925" cy="9550"/>
            </a:xfrm>
            <a:custGeom>
              <a:rect b="b" l="l" r="r" t="t"/>
              <a:pathLst>
                <a:path extrusionOk="0" h="382" w="797">
                  <a:moveTo>
                    <a:pt x="465" y="0"/>
                  </a:moveTo>
                  <a:cubicBezTo>
                    <a:pt x="304" y="0"/>
                    <a:pt x="128" y="38"/>
                    <a:pt x="60" y="58"/>
                  </a:cubicBezTo>
                  <a:lnTo>
                    <a:pt x="0" y="212"/>
                  </a:lnTo>
                  <a:cubicBezTo>
                    <a:pt x="49" y="320"/>
                    <a:pt x="246" y="381"/>
                    <a:pt x="431" y="381"/>
                  </a:cubicBezTo>
                  <a:cubicBezTo>
                    <a:pt x="609" y="381"/>
                    <a:pt x="775" y="325"/>
                    <a:pt x="787" y="200"/>
                  </a:cubicBezTo>
                  <a:cubicBezTo>
                    <a:pt x="796" y="44"/>
                    <a:pt x="639" y="0"/>
                    <a:pt x="4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g11e770b0bd5_0_5266"/>
            <p:cNvSpPr/>
            <p:nvPr/>
          </p:nvSpPr>
          <p:spPr>
            <a:xfrm>
              <a:off x="3626100" y="4118000"/>
              <a:ext cx="29025" cy="16600"/>
            </a:xfrm>
            <a:custGeom>
              <a:rect b="b" l="l" r="r" t="t"/>
              <a:pathLst>
                <a:path extrusionOk="0" h="664" w="1161">
                  <a:moveTo>
                    <a:pt x="770" y="312"/>
                  </a:moveTo>
                  <a:cubicBezTo>
                    <a:pt x="770" y="313"/>
                    <a:pt x="770" y="314"/>
                    <a:pt x="770" y="315"/>
                  </a:cubicBezTo>
                  <a:lnTo>
                    <a:pt x="770" y="315"/>
                  </a:lnTo>
                  <a:cubicBezTo>
                    <a:pt x="770" y="314"/>
                    <a:pt x="770" y="313"/>
                    <a:pt x="770" y="312"/>
                  </a:cubicBezTo>
                  <a:close/>
                  <a:moveTo>
                    <a:pt x="510" y="282"/>
                  </a:moveTo>
                  <a:cubicBezTo>
                    <a:pt x="569" y="282"/>
                    <a:pt x="628" y="282"/>
                    <a:pt x="681" y="288"/>
                  </a:cubicBezTo>
                  <a:cubicBezTo>
                    <a:pt x="699" y="294"/>
                    <a:pt x="723" y="294"/>
                    <a:pt x="746" y="300"/>
                  </a:cubicBezTo>
                  <a:cubicBezTo>
                    <a:pt x="764" y="310"/>
                    <a:pt x="769" y="317"/>
                    <a:pt x="770" y="318"/>
                  </a:cubicBezTo>
                  <a:lnTo>
                    <a:pt x="770" y="318"/>
                  </a:lnTo>
                  <a:cubicBezTo>
                    <a:pt x="769" y="363"/>
                    <a:pt x="707" y="381"/>
                    <a:pt x="626" y="381"/>
                  </a:cubicBezTo>
                  <a:cubicBezTo>
                    <a:pt x="498" y="381"/>
                    <a:pt x="322" y="338"/>
                    <a:pt x="257" y="298"/>
                  </a:cubicBezTo>
                  <a:lnTo>
                    <a:pt x="257" y="298"/>
                  </a:lnTo>
                  <a:cubicBezTo>
                    <a:pt x="341" y="282"/>
                    <a:pt x="427" y="282"/>
                    <a:pt x="510" y="282"/>
                  </a:cubicBezTo>
                  <a:close/>
                  <a:moveTo>
                    <a:pt x="641" y="0"/>
                  </a:moveTo>
                  <a:cubicBezTo>
                    <a:pt x="475" y="0"/>
                    <a:pt x="301" y="44"/>
                    <a:pt x="149" y="110"/>
                  </a:cubicBezTo>
                  <a:cubicBezTo>
                    <a:pt x="82" y="141"/>
                    <a:pt x="78" y="206"/>
                    <a:pt x="108" y="253"/>
                  </a:cubicBezTo>
                  <a:lnTo>
                    <a:pt x="108" y="253"/>
                  </a:lnTo>
                  <a:cubicBezTo>
                    <a:pt x="46" y="282"/>
                    <a:pt x="1" y="360"/>
                    <a:pt x="43" y="430"/>
                  </a:cubicBezTo>
                  <a:cubicBezTo>
                    <a:pt x="140" y="581"/>
                    <a:pt x="361" y="663"/>
                    <a:pt x="575" y="663"/>
                  </a:cubicBezTo>
                  <a:cubicBezTo>
                    <a:pt x="789" y="663"/>
                    <a:pt x="998" y="581"/>
                    <a:pt x="1072" y="400"/>
                  </a:cubicBezTo>
                  <a:cubicBezTo>
                    <a:pt x="1160" y="170"/>
                    <a:pt x="906" y="28"/>
                    <a:pt x="723" y="4"/>
                  </a:cubicBezTo>
                  <a:cubicBezTo>
                    <a:pt x="696" y="1"/>
                    <a:pt x="669" y="0"/>
                    <a:pt x="6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g11e770b0bd5_0_5266"/>
            <p:cNvSpPr/>
            <p:nvPr/>
          </p:nvSpPr>
          <p:spPr>
            <a:xfrm>
              <a:off x="3611050" y="4063550"/>
              <a:ext cx="17300" cy="15975"/>
            </a:xfrm>
            <a:custGeom>
              <a:rect b="b" l="l" r="r" t="t"/>
              <a:pathLst>
                <a:path extrusionOk="0" h="639" w="692">
                  <a:moveTo>
                    <a:pt x="351" y="0"/>
                  </a:moveTo>
                  <a:cubicBezTo>
                    <a:pt x="155" y="0"/>
                    <a:pt x="0" y="492"/>
                    <a:pt x="0" y="615"/>
                  </a:cubicBezTo>
                  <a:lnTo>
                    <a:pt x="18" y="638"/>
                  </a:lnTo>
                  <a:cubicBezTo>
                    <a:pt x="118" y="579"/>
                    <a:pt x="692" y="183"/>
                    <a:pt x="414" y="17"/>
                  </a:cubicBezTo>
                  <a:cubicBezTo>
                    <a:pt x="393" y="6"/>
                    <a:pt x="372" y="0"/>
                    <a:pt x="3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g11e770b0bd5_0_5266"/>
            <p:cNvSpPr/>
            <p:nvPr/>
          </p:nvSpPr>
          <p:spPr>
            <a:xfrm>
              <a:off x="3606025" y="4060075"/>
              <a:ext cx="26325" cy="23375"/>
            </a:xfrm>
            <a:custGeom>
              <a:rect b="b" l="l" r="r" t="t"/>
              <a:pathLst>
                <a:path extrusionOk="0" h="935" w="1053">
                  <a:moveTo>
                    <a:pt x="544" y="292"/>
                  </a:moveTo>
                  <a:cubicBezTo>
                    <a:pt x="538" y="292"/>
                    <a:pt x="538" y="298"/>
                    <a:pt x="538" y="298"/>
                  </a:cubicBezTo>
                  <a:cubicBezTo>
                    <a:pt x="537" y="297"/>
                    <a:pt x="536" y="295"/>
                    <a:pt x="535" y="293"/>
                  </a:cubicBezTo>
                  <a:lnTo>
                    <a:pt x="535" y="293"/>
                  </a:lnTo>
                  <a:cubicBezTo>
                    <a:pt x="538" y="293"/>
                    <a:pt x="541" y="292"/>
                    <a:pt x="544" y="292"/>
                  </a:cubicBezTo>
                  <a:close/>
                  <a:moveTo>
                    <a:pt x="525" y="296"/>
                  </a:moveTo>
                  <a:cubicBezTo>
                    <a:pt x="521" y="306"/>
                    <a:pt x="507" y="330"/>
                    <a:pt x="497" y="340"/>
                  </a:cubicBezTo>
                  <a:cubicBezTo>
                    <a:pt x="474" y="378"/>
                    <a:pt x="444" y="411"/>
                    <a:pt x="413" y="440"/>
                  </a:cubicBezTo>
                  <a:lnTo>
                    <a:pt x="413" y="440"/>
                  </a:lnTo>
                  <a:cubicBezTo>
                    <a:pt x="439" y="398"/>
                    <a:pt x="467" y="352"/>
                    <a:pt x="509" y="310"/>
                  </a:cubicBezTo>
                  <a:cubicBezTo>
                    <a:pt x="515" y="304"/>
                    <a:pt x="520" y="299"/>
                    <a:pt x="525" y="296"/>
                  </a:cubicBezTo>
                  <a:close/>
                  <a:moveTo>
                    <a:pt x="550" y="0"/>
                  </a:moveTo>
                  <a:cubicBezTo>
                    <a:pt x="307" y="0"/>
                    <a:pt x="131" y="426"/>
                    <a:pt x="108" y="684"/>
                  </a:cubicBezTo>
                  <a:lnTo>
                    <a:pt x="108" y="684"/>
                  </a:lnTo>
                  <a:cubicBezTo>
                    <a:pt x="105" y="685"/>
                    <a:pt x="103" y="687"/>
                    <a:pt x="101" y="689"/>
                  </a:cubicBezTo>
                  <a:cubicBezTo>
                    <a:pt x="1" y="767"/>
                    <a:pt x="82" y="934"/>
                    <a:pt x="197" y="934"/>
                  </a:cubicBezTo>
                  <a:cubicBezTo>
                    <a:pt x="212" y="934"/>
                    <a:pt x="227" y="931"/>
                    <a:pt x="242" y="925"/>
                  </a:cubicBezTo>
                  <a:cubicBezTo>
                    <a:pt x="497" y="837"/>
                    <a:pt x="1053" y="369"/>
                    <a:pt x="745" y="91"/>
                  </a:cubicBezTo>
                  <a:cubicBezTo>
                    <a:pt x="677" y="27"/>
                    <a:pt x="611" y="0"/>
                    <a:pt x="55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5_1">
    <p:spTree>
      <p:nvGrpSpPr>
        <p:cNvPr id="1334" name="Shape 1334"/>
        <p:cNvGrpSpPr/>
        <p:nvPr/>
      </p:nvGrpSpPr>
      <p:grpSpPr>
        <a:xfrm>
          <a:off x="0" y="0"/>
          <a:ext cx="0" cy="0"/>
          <a:chOff x="0" y="0"/>
          <a:chExt cx="0" cy="0"/>
        </a:xfrm>
      </p:grpSpPr>
      <p:grpSp>
        <p:nvGrpSpPr>
          <p:cNvPr id="1335" name="Google Shape;1335;g11e770b0bd5_0_5371"/>
          <p:cNvGrpSpPr/>
          <p:nvPr/>
        </p:nvGrpSpPr>
        <p:grpSpPr>
          <a:xfrm>
            <a:off x="5907675" y="-598212"/>
            <a:ext cx="4604462" cy="1377211"/>
            <a:chOff x="-981900" y="423788"/>
            <a:chExt cx="4604462" cy="1377211"/>
          </a:xfrm>
        </p:grpSpPr>
        <p:sp>
          <p:nvSpPr>
            <p:cNvPr id="1336" name="Google Shape;1336;g11e770b0bd5_0_5371"/>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g11e770b0bd5_0_5371"/>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g11e770b0bd5_0_5371"/>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g11e770b0bd5_0_5371"/>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g11e770b0bd5_0_5371"/>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g11e770b0bd5_0_5371"/>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g11e770b0bd5_0_5371"/>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g11e770b0bd5_0_5371"/>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g11e770b0bd5_0_5371"/>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g11e770b0bd5_0_5371"/>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g11e770b0bd5_0_5371"/>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g11e770b0bd5_0_5371"/>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g11e770b0bd5_0_5371"/>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g11e770b0bd5_0_5371"/>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g11e770b0bd5_0_5371"/>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g11e770b0bd5_0_5371"/>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g11e770b0bd5_0_5371"/>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3" name="Google Shape;1353;g11e770b0bd5_0_5371"/>
          <p:cNvGrpSpPr/>
          <p:nvPr/>
        </p:nvGrpSpPr>
        <p:grpSpPr>
          <a:xfrm>
            <a:off x="8430775" y="3840725"/>
            <a:ext cx="705598" cy="1435848"/>
            <a:chOff x="8430775" y="3840725"/>
            <a:chExt cx="705598" cy="1435848"/>
          </a:xfrm>
        </p:grpSpPr>
        <p:sp>
          <p:nvSpPr>
            <p:cNvPr id="1354" name="Google Shape;1354;g11e770b0bd5_0_5371"/>
            <p:cNvSpPr/>
            <p:nvPr/>
          </p:nvSpPr>
          <p:spPr>
            <a:xfrm>
              <a:off x="8985195" y="4325647"/>
              <a:ext cx="68234" cy="187888"/>
            </a:xfrm>
            <a:custGeom>
              <a:rect b="b" l="l" r="r" t="t"/>
              <a:pathLst>
                <a:path extrusionOk="0" h="1341" w="487">
                  <a:moveTo>
                    <a:pt x="328" y="0"/>
                  </a:moveTo>
                  <a:cubicBezTo>
                    <a:pt x="301" y="0"/>
                    <a:pt x="274" y="20"/>
                    <a:pt x="274" y="54"/>
                  </a:cubicBezTo>
                  <a:cubicBezTo>
                    <a:pt x="244" y="510"/>
                    <a:pt x="321" y="882"/>
                    <a:pt x="19" y="1278"/>
                  </a:cubicBezTo>
                  <a:cubicBezTo>
                    <a:pt x="1" y="1302"/>
                    <a:pt x="30" y="1340"/>
                    <a:pt x="58" y="1340"/>
                  </a:cubicBezTo>
                  <a:cubicBezTo>
                    <a:pt x="65" y="1340"/>
                    <a:pt x="73" y="1338"/>
                    <a:pt x="79" y="1332"/>
                  </a:cubicBezTo>
                  <a:cubicBezTo>
                    <a:pt x="433" y="1066"/>
                    <a:pt x="487" y="439"/>
                    <a:pt x="374" y="37"/>
                  </a:cubicBezTo>
                  <a:cubicBezTo>
                    <a:pt x="367" y="11"/>
                    <a:pt x="347" y="0"/>
                    <a:pt x="3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g11e770b0bd5_0_5371"/>
            <p:cNvSpPr/>
            <p:nvPr/>
          </p:nvSpPr>
          <p:spPr>
            <a:xfrm>
              <a:off x="8986176" y="4340919"/>
              <a:ext cx="120214" cy="179761"/>
            </a:xfrm>
            <a:custGeom>
              <a:rect b="b" l="l" r="r" t="t"/>
              <a:pathLst>
                <a:path extrusionOk="0" h="1283" w="858">
                  <a:moveTo>
                    <a:pt x="731" y="1"/>
                  </a:moveTo>
                  <a:cubicBezTo>
                    <a:pt x="706" y="1"/>
                    <a:pt x="682" y="15"/>
                    <a:pt x="669" y="46"/>
                  </a:cubicBezTo>
                  <a:cubicBezTo>
                    <a:pt x="610" y="247"/>
                    <a:pt x="628" y="466"/>
                    <a:pt x="580" y="679"/>
                  </a:cubicBezTo>
                  <a:cubicBezTo>
                    <a:pt x="515" y="986"/>
                    <a:pt x="332" y="1128"/>
                    <a:pt x="36" y="1217"/>
                  </a:cubicBezTo>
                  <a:cubicBezTo>
                    <a:pt x="1" y="1223"/>
                    <a:pt x="7" y="1282"/>
                    <a:pt x="48" y="1282"/>
                  </a:cubicBezTo>
                  <a:cubicBezTo>
                    <a:pt x="59" y="1282"/>
                    <a:pt x="71" y="1283"/>
                    <a:pt x="82" y="1283"/>
                  </a:cubicBezTo>
                  <a:cubicBezTo>
                    <a:pt x="665" y="1283"/>
                    <a:pt x="857" y="539"/>
                    <a:pt x="799" y="64"/>
                  </a:cubicBezTo>
                  <a:cubicBezTo>
                    <a:pt x="792" y="24"/>
                    <a:pt x="762" y="1"/>
                    <a:pt x="7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56" name="Google Shape;1356;g11e770b0bd5_0_5371"/>
            <p:cNvGrpSpPr/>
            <p:nvPr/>
          </p:nvGrpSpPr>
          <p:grpSpPr>
            <a:xfrm>
              <a:off x="8430775" y="3840725"/>
              <a:ext cx="705598" cy="1435848"/>
              <a:chOff x="8430775" y="3840725"/>
              <a:chExt cx="705598" cy="1435848"/>
            </a:xfrm>
          </p:grpSpPr>
          <p:sp>
            <p:nvSpPr>
              <p:cNvPr id="1357" name="Google Shape;1357;g11e770b0bd5_0_5371"/>
              <p:cNvSpPr/>
              <p:nvPr/>
            </p:nvSpPr>
            <p:spPr>
              <a:xfrm>
                <a:off x="8620626" y="3849832"/>
                <a:ext cx="108865" cy="220393"/>
              </a:xfrm>
              <a:custGeom>
                <a:rect b="b" l="l" r="r" t="t"/>
                <a:pathLst>
                  <a:path extrusionOk="0" h="1573" w="777">
                    <a:moveTo>
                      <a:pt x="628" y="0"/>
                    </a:moveTo>
                    <a:cubicBezTo>
                      <a:pt x="583" y="0"/>
                      <a:pt x="535" y="37"/>
                      <a:pt x="546" y="97"/>
                    </a:cubicBezTo>
                    <a:cubicBezTo>
                      <a:pt x="611" y="588"/>
                      <a:pt x="557" y="1280"/>
                      <a:pt x="43" y="1505"/>
                    </a:cubicBezTo>
                    <a:cubicBezTo>
                      <a:pt x="1" y="1510"/>
                      <a:pt x="20" y="1572"/>
                      <a:pt x="59" y="1572"/>
                    </a:cubicBezTo>
                    <a:cubicBezTo>
                      <a:pt x="63" y="1572"/>
                      <a:pt x="68" y="1571"/>
                      <a:pt x="73" y="1570"/>
                    </a:cubicBezTo>
                    <a:cubicBezTo>
                      <a:pt x="699" y="1392"/>
                      <a:pt x="776" y="594"/>
                      <a:pt x="693" y="56"/>
                    </a:cubicBezTo>
                    <a:cubicBezTo>
                      <a:pt x="686" y="17"/>
                      <a:pt x="658" y="0"/>
                      <a:pt x="62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g11e770b0bd5_0_5371"/>
              <p:cNvSpPr/>
              <p:nvPr/>
            </p:nvSpPr>
            <p:spPr>
              <a:xfrm>
                <a:off x="8430775" y="3930956"/>
                <a:ext cx="190970" cy="139409"/>
              </a:xfrm>
              <a:custGeom>
                <a:rect b="b" l="l" r="r" t="t"/>
                <a:pathLst>
                  <a:path extrusionOk="0" h="995" w="1363">
                    <a:moveTo>
                      <a:pt x="89" y="1"/>
                    </a:moveTo>
                    <a:cubicBezTo>
                      <a:pt x="45" y="1"/>
                      <a:pt x="1" y="41"/>
                      <a:pt x="20" y="92"/>
                    </a:cubicBezTo>
                    <a:cubicBezTo>
                      <a:pt x="189" y="570"/>
                      <a:pt x="721" y="994"/>
                      <a:pt x="1240" y="994"/>
                    </a:cubicBezTo>
                    <a:cubicBezTo>
                      <a:pt x="1267" y="994"/>
                      <a:pt x="1294" y="993"/>
                      <a:pt x="1321" y="991"/>
                    </a:cubicBezTo>
                    <a:cubicBezTo>
                      <a:pt x="1362" y="985"/>
                      <a:pt x="1362" y="920"/>
                      <a:pt x="1315" y="920"/>
                    </a:cubicBezTo>
                    <a:cubicBezTo>
                      <a:pt x="801" y="872"/>
                      <a:pt x="357" y="488"/>
                      <a:pt x="150" y="38"/>
                    </a:cubicBezTo>
                    <a:cubicBezTo>
                      <a:pt x="136" y="12"/>
                      <a:pt x="113" y="1"/>
                      <a:pt x="8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g11e770b0bd5_0_5371"/>
              <p:cNvSpPr/>
              <p:nvPr/>
            </p:nvSpPr>
            <p:spPr>
              <a:xfrm>
                <a:off x="8480795" y="3878695"/>
                <a:ext cx="128481" cy="178220"/>
              </a:xfrm>
              <a:custGeom>
                <a:rect b="b" l="l" r="r" t="t"/>
                <a:pathLst>
                  <a:path extrusionOk="0" h="1272" w="917">
                    <a:moveTo>
                      <a:pt x="43" y="0"/>
                    </a:moveTo>
                    <a:cubicBezTo>
                      <a:pt x="22" y="0"/>
                      <a:pt x="0" y="16"/>
                      <a:pt x="0" y="45"/>
                    </a:cubicBezTo>
                    <a:cubicBezTo>
                      <a:pt x="30" y="530"/>
                      <a:pt x="450" y="1021"/>
                      <a:pt x="846" y="1263"/>
                    </a:cubicBezTo>
                    <a:cubicBezTo>
                      <a:pt x="854" y="1269"/>
                      <a:pt x="863" y="1272"/>
                      <a:pt x="870" y="1272"/>
                    </a:cubicBezTo>
                    <a:cubicBezTo>
                      <a:pt x="899" y="1272"/>
                      <a:pt x="917" y="1233"/>
                      <a:pt x="893" y="1210"/>
                    </a:cubicBezTo>
                    <a:cubicBezTo>
                      <a:pt x="698" y="1050"/>
                      <a:pt x="532" y="861"/>
                      <a:pt x="390" y="648"/>
                    </a:cubicBezTo>
                    <a:cubicBezTo>
                      <a:pt x="254" y="447"/>
                      <a:pt x="183" y="234"/>
                      <a:pt x="77" y="21"/>
                    </a:cubicBezTo>
                    <a:cubicBezTo>
                      <a:pt x="70" y="7"/>
                      <a:pt x="57" y="0"/>
                      <a:pt x="4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g11e770b0bd5_0_5371"/>
              <p:cNvSpPr/>
              <p:nvPr/>
            </p:nvSpPr>
            <p:spPr>
              <a:xfrm>
                <a:off x="8611659" y="3840725"/>
                <a:ext cx="68093" cy="217311"/>
              </a:xfrm>
              <a:custGeom>
                <a:rect b="b" l="l" r="r" t="t"/>
                <a:pathLst>
                  <a:path extrusionOk="0" h="1551" w="486">
                    <a:moveTo>
                      <a:pt x="165" y="1"/>
                    </a:moveTo>
                    <a:cubicBezTo>
                      <a:pt x="125" y="1"/>
                      <a:pt x="87" y="33"/>
                      <a:pt x="101" y="85"/>
                    </a:cubicBezTo>
                    <a:cubicBezTo>
                      <a:pt x="202" y="505"/>
                      <a:pt x="326" y="1096"/>
                      <a:pt x="24" y="1469"/>
                    </a:cubicBezTo>
                    <a:cubicBezTo>
                      <a:pt x="1" y="1502"/>
                      <a:pt x="18" y="1550"/>
                      <a:pt x="51" y="1550"/>
                    </a:cubicBezTo>
                    <a:cubicBezTo>
                      <a:pt x="59" y="1550"/>
                      <a:pt x="68" y="1547"/>
                      <a:pt x="77" y="1540"/>
                    </a:cubicBezTo>
                    <a:cubicBezTo>
                      <a:pt x="485" y="1244"/>
                      <a:pt x="403" y="452"/>
                      <a:pt x="237" y="50"/>
                    </a:cubicBezTo>
                    <a:cubicBezTo>
                      <a:pt x="223" y="16"/>
                      <a:pt x="193" y="1"/>
                      <a:pt x="16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g11e770b0bd5_0_5371"/>
              <p:cNvSpPr/>
              <p:nvPr/>
            </p:nvSpPr>
            <p:spPr>
              <a:xfrm>
                <a:off x="8462020" y="4174328"/>
                <a:ext cx="177940" cy="177659"/>
              </a:xfrm>
              <a:custGeom>
                <a:rect b="b" l="l" r="r" t="t"/>
                <a:pathLst>
                  <a:path extrusionOk="0" h="1268" w="1270">
                    <a:moveTo>
                      <a:pt x="90" y="0"/>
                    </a:moveTo>
                    <a:cubicBezTo>
                      <a:pt x="46" y="0"/>
                      <a:pt x="0" y="45"/>
                      <a:pt x="16" y="99"/>
                    </a:cubicBezTo>
                    <a:cubicBezTo>
                      <a:pt x="130" y="562"/>
                      <a:pt x="630" y="1267"/>
                      <a:pt x="1176" y="1267"/>
                    </a:cubicBezTo>
                    <a:cubicBezTo>
                      <a:pt x="1195" y="1267"/>
                      <a:pt x="1215" y="1266"/>
                      <a:pt x="1234" y="1264"/>
                    </a:cubicBezTo>
                    <a:cubicBezTo>
                      <a:pt x="1264" y="1258"/>
                      <a:pt x="1270" y="1205"/>
                      <a:pt x="1234" y="1199"/>
                    </a:cubicBezTo>
                    <a:cubicBezTo>
                      <a:pt x="666" y="1022"/>
                      <a:pt x="377" y="555"/>
                      <a:pt x="146" y="40"/>
                    </a:cubicBezTo>
                    <a:cubicBezTo>
                      <a:pt x="134" y="12"/>
                      <a:pt x="112" y="0"/>
                      <a:pt x="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g11e770b0bd5_0_5371"/>
              <p:cNvSpPr/>
              <p:nvPr/>
            </p:nvSpPr>
            <p:spPr>
              <a:xfrm>
                <a:off x="8532075" y="4176289"/>
                <a:ext cx="110407" cy="171915"/>
              </a:xfrm>
              <a:custGeom>
                <a:rect b="b" l="l" r="r" t="t"/>
                <a:pathLst>
                  <a:path extrusionOk="0" h="1227" w="788">
                    <a:moveTo>
                      <a:pt x="61" y="0"/>
                    </a:moveTo>
                    <a:cubicBezTo>
                      <a:pt x="31" y="0"/>
                      <a:pt x="1" y="21"/>
                      <a:pt x="1" y="62"/>
                    </a:cubicBezTo>
                    <a:cubicBezTo>
                      <a:pt x="7" y="517"/>
                      <a:pt x="379" y="943"/>
                      <a:pt x="710" y="1221"/>
                    </a:cubicBezTo>
                    <a:cubicBezTo>
                      <a:pt x="717" y="1225"/>
                      <a:pt x="724" y="1226"/>
                      <a:pt x="731" y="1226"/>
                    </a:cubicBezTo>
                    <a:cubicBezTo>
                      <a:pt x="759" y="1226"/>
                      <a:pt x="787" y="1203"/>
                      <a:pt x="764" y="1179"/>
                    </a:cubicBezTo>
                    <a:cubicBezTo>
                      <a:pt x="634" y="1008"/>
                      <a:pt x="503" y="848"/>
                      <a:pt x="379" y="677"/>
                    </a:cubicBezTo>
                    <a:cubicBezTo>
                      <a:pt x="243" y="476"/>
                      <a:pt x="184" y="269"/>
                      <a:pt x="125" y="50"/>
                    </a:cubicBezTo>
                    <a:cubicBezTo>
                      <a:pt x="117" y="16"/>
                      <a:pt x="89" y="0"/>
                      <a:pt x="6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g11e770b0bd5_0_5371"/>
              <p:cNvSpPr/>
              <p:nvPr/>
            </p:nvSpPr>
            <p:spPr>
              <a:xfrm>
                <a:off x="8578452" y="4122207"/>
                <a:ext cx="71876" cy="218712"/>
              </a:xfrm>
              <a:custGeom>
                <a:rect b="b" l="l" r="r" t="t"/>
                <a:pathLst>
                  <a:path extrusionOk="0" h="1561" w="513">
                    <a:moveTo>
                      <a:pt x="81" y="1"/>
                    </a:moveTo>
                    <a:cubicBezTo>
                      <a:pt x="51" y="1"/>
                      <a:pt x="22" y="22"/>
                      <a:pt x="19" y="63"/>
                    </a:cubicBezTo>
                    <a:cubicBezTo>
                      <a:pt x="1" y="329"/>
                      <a:pt x="60" y="625"/>
                      <a:pt x="113" y="891"/>
                    </a:cubicBezTo>
                    <a:cubicBezTo>
                      <a:pt x="155" y="1128"/>
                      <a:pt x="243" y="1406"/>
                      <a:pt x="444" y="1554"/>
                    </a:cubicBezTo>
                    <a:cubicBezTo>
                      <a:pt x="453" y="1558"/>
                      <a:pt x="461" y="1561"/>
                      <a:pt x="468" y="1561"/>
                    </a:cubicBezTo>
                    <a:cubicBezTo>
                      <a:pt x="496" y="1561"/>
                      <a:pt x="513" y="1530"/>
                      <a:pt x="504" y="1506"/>
                    </a:cubicBezTo>
                    <a:cubicBezTo>
                      <a:pt x="397" y="1258"/>
                      <a:pt x="297" y="1039"/>
                      <a:pt x="255" y="773"/>
                    </a:cubicBezTo>
                    <a:cubicBezTo>
                      <a:pt x="220" y="536"/>
                      <a:pt x="226" y="276"/>
                      <a:pt x="143" y="45"/>
                    </a:cubicBezTo>
                    <a:cubicBezTo>
                      <a:pt x="132" y="16"/>
                      <a:pt x="106" y="1"/>
                      <a:pt x="8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g11e770b0bd5_0_5371"/>
              <p:cNvSpPr/>
              <p:nvPr/>
            </p:nvSpPr>
            <p:spPr>
              <a:xfrm>
                <a:off x="8630433" y="4115902"/>
                <a:ext cx="80843" cy="223475"/>
              </a:xfrm>
              <a:custGeom>
                <a:rect b="b" l="l" r="r" t="t"/>
                <a:pathLst>
                  <a:path extrusionOk="0" h="1595" w="577">
                    <a:moveTo>
                      <a:pt x="422" y="0"/>
                    </a:moveTo>
                    <a:cubicBezTo>
                      <a:pt x="391" y="0"/>
                      <a:pt x="360" y="22"/>
                      <a:pt x="357" y="67"/>
                    </a:cubicBezTo>
                    <a:cubicBezTo>
                      <a:pt x="304" y="570"/>
                      <a:pt x="452" y="1167"/>
                      <a:pt x="26" y="1545"/>
                    </a:cubicBezTo>
                    <a:cubicBezTo>
                      <a:pt x="0" y="1561"/>
                      <a:pt x="20" y="1595"/>
                      <a:pt x="45" y="1595"/>
                    </a:cubicBezTo>
                    <a:cubicBezTo>
                      <a:pt x="49" y="1595"/>
                      <a:pt x="52" y="1594"/>
                      <a:pt x="56" y="1593"/>
                    </a:cubicBezTo>
                    <a:cubicBezTo>
                      <a:pt x="576" y="1492"/>
                      <a:pt x="529" y="439"/>
                      <a:pt x="487" y="67"/>
                    </a:cubicBezTo>
                    <a:cubicBezTo>
                      <a:pt x="485" y="22"/>
                      <a:pt x="453"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g11e770b0bd5_0_5371"/>
              <p:cNvSpPr/>
              <p:nvPr/>
            </p:nvSpPr>
            <p:spPr>
              <a:xfrm>
                <a:off x="8628192" y="4140281"/>
                <a:ext cx="131143" cy="207083"/>
              </a:xfrm>
              <a:custGeom>
                <a:rect b="b" l="l" r="r" t="t"/>
                <a:pathLst>
                  <a:path extrusionOk="0" h="1478" w="936">
                    <a:moveTo>
                      <a:pt x="858" y="1"/>
                    </a:moveTo>
                    <a:cubicBezTo>
                      <a:pt x="821" y="1"/>
                      <a:pt x="784" y="26"/>
                      <a:pt x="781" y="76"/>
                    </a:cubicBezTo>
                    <a:cubicBezTo>
                      <a:pt x="770" y="520"/>
                      <a:pt x="574" y="1306"/>
                      <a:pt x="54" y="1407"/>
                    </a:cubicBezTo>
                    <a:cubicBezTo>
                      <a:pt x="1" y="1407"/>
                      <a:pt x="19" y="1478"/>
                      <a:pt x="60" y="1478"/>
                    </a:cubicBezTo>
                    <a:cubicBezTo>
                      <a:pt x="663" y="1454"/>
                      <a:pt x="935" y="561"/>
                      <a:pt x="929" y="76"/>
                    </a:cubicBezTo>
                    <a:cubicBezTo>
                      <a:pt x="929" y="26"/>
                      <a:pt x="894" y="1"/>
                      <a:pt x="8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g11e770b0bd5_0_5371"/>
              <p:cNvSpPr/>
              <p:nvPr/>
            </p:nvSpPr>
            <p:spPr>
              <a:xfrm>
                <a:off x="8630714" y="4150649"/>
                <a:ext cx="194052" cy="206662"/>
              </a:xfrm>
              <a:custGeom>
                <a:rect b="b" l="l" r="r" t="t"/>
                <a:pathLst>
                  <a:path extrusionOk="0" h="1475" w="1385">
                    <a:moveTo>
                      <a:pt x="1201" y="0"/>
                    </a:moveTo>
                    <a:cubicBezTo>
                      <a:pt x="1167" y="0"/>
                      <a:pt x="1130" y="24"/>
                      <a:pt x="1130" y="61"/>
                    </a:cubicBezTo>
                    <a:cubicBezTo>
                      <a:pt x="1112" y="392"/>
                      <a:pt x="1077" y="676"/>
                      <a:pt x="864" y="948"/>
                    </a:cubicBezTo>
                    <a:cubicBezTo>
                      <a:pt x="657" y="1203"/>
                      <a:pt x="355" y="1333"/>
                      <a:pt x="42" y="1404"/>
                    </a:cubicBezTo>
                    <a:cubicBezTo>
                      <a:pt x="1" y="1422"/>
                      <a:pt x="6" y="1475"/>
                      <a:pt x="42" y="1475"/>
                    </a:cubicBezTo>
                    <a:cubicBezTo>
                      <a:pt x="775" y="1463"/>
                      <a:pt x="1384" y="777"/>
                      <a:pt x="1254" y="44"/>
                    </a:cubicBezTo>
                    <a:cubicBezTo>
                      <a:pt x="1249" y="13"/>
                      <a:pt x="1226" y="0"/>
                      <a:pt x="12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g11e770b0bd5_0_5371"/>
              <p:cNvSpPr/>
              <p:nvPr/>
            </p:nvSpPr>
            <p:spPr>
              <a:xfrm>
                <a:off x="8478273" y="4455109"/>
                <a:ext cx="129181" cy="180742"/>
              </a:xfrm>
              <a:custGeom>
                <a:rect b="b" l="l" r="r" t="t"/>
                <a:pathLst>
                  <a:path extrusionOk="0" h="1290" w="922">
                    <a:moveTo>
                      <a:pt x="125" y="1"/>
                    </a:moveTo>
                    <a:cubicBezTo>
                      <a:pt x="93" y="1"/>
                      <a:pt x="57" y="25"/>
                      <a:pt x="54" y="59"/>
                    </a:cubicBezTo>
                    <a:cubicBezTo>
                      <a:pt x="0" y="550"/>
                      <a:pt x="361" y="1194"/>
                      <a:pt x="876" y="1289"/>
                    </a:cubicBezTo>
                    <a:cubicBezTo>
                      <a:pt x="878" y="1289"/>
                      <a:pt x="881" y="1290"/>
                      <a:pt x="883" y="1290"/>
                    </a:cubicBezTo>
                    <a:cubicBezTo>
                      <a:pt x="908" y="1290"/>
                      <a:pt x="921" y="1263"/>
                      <a:pt x="905" y="1242"/>
                    </a:cubicBezTo>
                    <a:cubicBezTo>
                      <a:pt x="728" y="1070"/>
                      <a:pt x="527" y="970"/>
                      <a:pt x="385" y="763"/>
                    </a:cubicBezTo>
                    <a:cubicBezTo>
                      <a:pt x="237" y="550"/>
                      <a:pt x="207" y="295"/>
                      <a:pt x="172" y="47"/>
                    </a:cubicBezTo>
                    <a:cubicBezTo>
                      <a:pt x="169" y="14"/>
                      <a:pt x="148" y="1"/>
                      <a:pt x="12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g11e770b0bd5_0_5371"/>
              <p:cNvSpPr/>
              <p:nvPr/>
            </p:nvSpPr>
            <p:spPr>
              <a:xfrm>
                <a:off x="8520446" y="4421202"/>
                <a:ext cx="88690" cy="211426"/>
              </a:xfrm>
              <a:custGeom>
                <a:rect b="b" l="l" r="r" t="t"/>
                <a:pathLst>
                  <a:path extrusionOk="0" h="1509" w="633">
                    <a:moveTo>
                      <a:pt x="128" y="1"/>
                    </a:moveTo>
                    <a:cubicBezTo>
                      <a:pt x="103" y="1"/>
                      <a:pt x="81" y="13"/>
                      <a:pt x="78" y="41"/>
                    </a:cubicBezTo>
                    <a:cubicBezTo>
                      <a:pt x="1" y="478"/>
                      <a:pt x="190" y="1259"/>
                      <a:pt x="581" y="1507"/>
                    </a:cubicBezTo>
                    <a:cubicBezTo>
                      <a:pt x="582" y="1508"/>
                      <a:pt x="583" y="1508"/>
                      <a:pt x="584" y="1508"/>
                    </a:cubicBezTo>
                    <a:cubicBezTo>
                      <a:pt x="599" y="1508"/>
                      <a:pt x="632" y="1482"/>
                      <a:pt x="616" y="1466"/>
                    </a:cubicBezTo>
                    <a:cubicBezTo>
                      <a:pt x="462" y="1247"/>
                      <a:pt x="356" y="1034"/>
                      <a:pt x="291" y="774"/>
                    </a:cubicBezTo>
                    <a:cubicBezTo>
                      <a:pt x="226" y="531"/>
                      <a:pt x="238" y="289"/>
                      <a:pt x="190" y="41"/>
                    </a:cubicBezTo>
                    <a:cubicBezTo>
                      <a:pt x="184" y="16"/>
                      <a:pt x="155" y="1"/>
                      <a:pt x="1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g11e770b0bd5_0_5371"/>
              <p:cNvSpPr/>
              <p:nvPr/>
            </p:nvSpPr>
            <p:spPr>
              <a:xfrm>
                <a:off x="8569345" y="4429608"/>
                <a:ext cx="41332" cy="195734"/>
              </a:xfrm>
              <a:custGeom>
                <a:rect b="b" l="l" r="r" t="t"/>
                <a:pathLst>
                  <a:path extrusionOk="0" h="1397" w="295">
                    <a:moveTo>
                      <a:pt x="195" y="1"/>
                    </a:moveTo>
                    <a:cubicBezTo>
                      <a:pt x="177" y="1"/>
                      <a:pt x="159" y="10"/>
                      <a:pt x="149" y="28"/>
                    </a:cubicBezTo>
                    <a:cubicBezTo>
                      <a:pt x="1" y="412"/>
                      <a:pt x="60" y="1004"/>
                      <a:pt x="237" y="1382"/>
                    </a:cubicBezTo>
                    <a:cubicBezTo>
                      <a:pt x="245" y="1392"/>
                      <a:pt x="255" y="1396"/>
                      <a:pt x="263" y="1396"/>
                    </a:cubicBezTo>
                    <a:cubicBezTo>
                      <a:pt x="280" y="1396"/>
                      <a:pt x="295" y="1380"/>
                      <a:pt x="291" y="1364"/>
                    </a:cubicBezTo>
                    <a:cubicBezTo>
                      <a:pt x="237" y="1140"/>
                      <a:pt x="208" y="915"/>
                      <a:pt x="202" y="684"/>
                    </a:cubicBezTo>
                    <a:cubicBezTo>
                      <a:pt x="196" y="471"/>
                      <a:pt x="255" y="259"/>
                      <a:pt x="237" y="46"/>
                    </a:cubicBezTo>
                    <a:cubicBezTo>
                      <a:pt x="237" y="16"/>
                      <a:pt x="217"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g11e770b0bd5_0_5371"/>
              <p:cNvSpPr/>
              <p:nvPr/>
            </p:nvSpPr>
            <p:spPr>
              <a:xfrm>
                <a:off x="8611939" y="4412235"/>
                <a:ext cx="85187" cy="223756"/>
              </a:xfrm>
              <a:custGeom>
                <a:rect b="b" l="l" r="r" t="t"/>
                <a:pathLst>
                  <a:path extrusionOk="0" h="1597" w="608">
                    <a:moveTo>
                      <a:pt x="451" y="1"/>
                    </a:moveTo>
                    <a:cubicBezTo>
                      <a:pt x="423" y="1"/>
                      <a:pt x="390" y="23"/>
                      <a:pt x="383" y="57"/>
                    </a:cubicBezTo>
                    <a:cubicBezTo>
                      <a:pt x="353" y="323"/>
                      <a:pt x="371" y="584"/>
                      <a:pt x="312" y="844"/>
                    </a:cubicBezTo>
                    <a:cubicBezTo>
                      <a:pt x="259" y="1110"/>
                      <a:pt x="117" y="1323"/>
                      <a:pt x="16" y="1565"/>
                    </a:cubicBezTo>
                    <a:cubicBezTo>
                      <a:pt x="1" y="1581"/>
                      <a:pt x="21" y="1596"/>
                      <a:pt x="42" y="1596"/>
                    </a:cubicBezTo>
                    <a:cubicBezTo>
                      <a:pt x="45" y="1596"/>
                      <a:pt x="49" y="1596"/>
                      <a:pt x="52" y="1595"/>
                    </a:cubicBezTo>
                    <a:cubicBezTo>
                      <a:pt x="460" y="1323"/>
                      <a:pt x="608" y="483"/>
                      <a:pt x="495" y="40"/>
                    </a:cubicBezTo>
                    <a:cubicBezTo>
                      <a:pt x="490" y="12"/>
                      <a:pt x="472" y="1"/>
                      <a:pt x="4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g11e770b0bd5_0_5371"/>
              <p:cNvSpPr/>
              <p:nvPr/>
            </p:nvSpPr>
            <p:spPr>
              <a:xfrm>
                <a:off x="8606474" y="4424564"/>
                <a:ext cx="136187" cy="210025"/>
              </a:xfrm>
              <a:custGeom>
                <a:rect b="b" l="l" r="r" t="t"/>
                <a:pathLst>
                  <a:path extrusionOk="0" h="1499" w="972">
                    <a:moveTo>
                      <a:pt x="839" y="0"/>
                    </a:moveTo>
                    <a:cubicBezTo>
                      <a:pt x="812" y="0"/>
                      <a:pt x="783" y="15"/>
                      <a:pt x="777" y="40"/>
                    </a:cubicBezTo>
                    <a:cubicBezTo>
                      <a:pt x="735" y="295"/>
                      <a:pt x="724" y="537"/>
                      <a:pt x="641" y="779"/>
                    </a:cubicBezTo>
                    <a:cubicBezTo>
                      <a:pt x="528" y="1075"/>
                      <a:pt x="304" y="1282"/>
                      <a:pt x="32" y="1430"/>
                    </a:cubicBezTo>
                    <a:cubicBezTo>
                      <a:pt x="1" y="1451"/>
                      <a:pt x="15" y="1498"/>
                      <a:pt x="42" y="1498"/>
                    </a:cubicBezTo>
                    <a:cubicBezTo>
                      <a:pt x="46" y="1498"/>
                      <a:pt x="51" y="1497"/>
                      <a:pt x="55" y="1495"/>
                    </a:cubicBezTo>
                    <a:cubicBezTo>
                      <a:pt x="641" y="1318"/>
                      <a:pt x="972" y="626"/>
                      <a:pt x="889" y="40"/>
                    </a:cubicBezTo>
                    <a:cubicBezTo>
                      <a:pt x="886" y="12"/>
                      <a:pt x="864" y="0"/>
                      <a:pt x="83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g11e770b0bd5_0_5371"/>
              <p:cNvSpPr/>
              <p:nvPr/>
            </p:nvSpPr>
            <p:spPr>
              <a:xfrm>
                <a:off x="8605914" y="4466457"/>
                <a:ext cx="174857" cy="173036"/>
              </a:xfrm>
              <a:custGeom>
                <a:rect b="b" l="l" r="r" t="t"/>
                <a:pathLst>
                  <a:path extrusionOk="0" h="1235" w="1248">
                    <a:moveTo>
                      <a:pt x="1187" y="0"/>
                    </a:moveTo>
                    <a:cubicBezTo>
                      <a:pt x="1177" y="0"/>
                      <a:pt x="1167" y="4"/>
                      <a:pt x="1159" y="13"/>
                    </a:cubicBezTo>
                    <a:cubicBezTo>
                      <a:pt x="1011" y="197"/>
                      <a:pt x="994" y="451"/>
                      <a:pt x="887" y="652"/>
                    </a:cubicBezTo>
                    <a:cubicBezTo>
                      <a:pt x="739" y="918"/>
                      <a:pt x="355" y="1125"/>
                      <a:pt x="53" y="1149"/>
                    </a:cubicBezTo>
                    <a:cubicBezTo>
                      <a:pt x="51" y="1149"/>
                      <a:pt x="49" y="1148"/>
                      <a:pt x="48" y="1148"/>
                    </a:cubicBezTo>
                    <a:cubicBezTo>
                      <a:pt x="0" y="1148"/>
                      <a:pt x="2" y="1220"/>
                      <a:pt x="53" y="1232"/>
                    </a:cubicBezTo>
                    <a:cubicBezTo>
                      <a:pt x="75" y="1233"/>
                      <a:pt x="96" y="1234"/>
                      <a:pt x="117" y="1234"/>
                    </a:cubicBezTo>
                    <a:cubicBezTo>
                      <a:pt x="697" y="1234"/>
                      <a:pt x="1248" y="619"/>
                      <a:pt x="1236" y="49"/>
                    </a:cubicBezTo>
                    <a:cubicBezTo>
                      <a:pt x="1236" y="20"/>
                      <a:pt x="1211" y="0"/>
                      <a:pt x="11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g11e770b0bd5_0_5371"/>
              <p:cNvSpPr/>
              <p:nvPr/>
            </p:nvSpPr>
            <p:spPr>
              <a:xfrm>
                <a:off x="8896645" y="4354930"/>
                <a:ext cx="94714" cy="159866"/>
              </a:xfrm>
              <a:custGeom>
                <a:rect b="b" l="l" r="r" t="t"/>
                <a:pathLst>
                  <a:path extrusionOk="0" h="1141" w="676">
                    <a:moveTo>
                      <a:pt x="131" y="1"/>
                    </a:moveTo>
                    <a:cubicBezTo>
                      <a:pt x="115" y="1"/>
                      <a:pt x="99" y="8"/>
                      <a:pt x="90" y="23"/>
                    </a:cubicBezTo>
                    <a:cubicBezTo>
                      <a:pt x="1" y="200"/>
                      <a:pt x="113" y="502"/>
                      <a:pt x="178" y="673"/>
                    </a:cubicBezTo>
                    <a:cubicBezTo>
                      <a:pt x="255" y="874"/>
                      <a:pt x="391" y="1069"/>
                      <a:pt x="610" y="1140"/>
                    </a:cubicBezTo>
                    <a:cubicBezTo>
                      <a:pt x="651" y="1140"/>
                      <a:pt x="675" y="1081"/>
                      <a:pt x="640" y="1058"/>
                    </a:cubicBezTo>
                    <a:cubicBezTo>
                      <a:pt x="445" y="933"/>
                      <a:pt x="344" y="744"/>
                      <a:pt x="267" y="531"/>
                    </a:cubicBezTo>
                    <a:cubicBezTo>
                      <a:pt x="214" y="372"/>
                      <a:pt x="243" y="171"/>
                      <a:pt x="172" y="23"/>
                    </a:cubicBezTo>
                    <a:cubicBezTo>
                      <a:pt x="164" y="8"/>
                      <a:pt x="147" y="1"/>
                      <a:pt x="13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g11e770b0bd5_0_5371"/>
              <p:cNvSpPr/>
              <p:nvPr/>
            </p:nvSpPr>
            <p:spPr>
              <a:xfrm>
                <a:off x="8830372" y="4368240"/>
                <a:ext cx="160146" cy="149217"/>
              </a:xfrm>
              <a:custGeom>
                <a:rect b="b" l="l" r="r" t="t"/>
                <a:pathLst>
                  <a:path extrusionOk="0" h="1065" w="1143">
                    <a:moveTo>
                      <a:pt x="135" y="0"/>
                    </a:moveTo>
                    <a:cubicBezTo>
                      <a:pt x="104" y="0"/>
                      <a:pt x="75" y="18"/>
                      <a:pt x="66" y="58"/>
                    </a:cubicBezTo>
                    <a:cubicBezTo>
                      <a:pt x="1" y="342"/>
                      <a:pt x="155" y="620"/>
                      <a:pt x="356" y="815"/>
                    </a:cubicBezTo>
                    <a:cubicBezTo>
                      <a:pt x="485" y="944"/>
                      <a:pt x="700" y="1065"/>
                      <a:pt x="903" y="1065"/>
                    </a:cubicBezTo>
                    <a:cubicBezTo>
                      <a:pt x="978" y="1065"/>
                      <a:pt x="1052" y="1048"/>
                      <a:pt x="1119" y="1010"/>
                    </a:cubicBezTo>
                    <a:cubicBezTo>
                      <a:pt x="1142" y="1004"/>
                      <a:pt x="1124" y="963"/>
                      <a:pt x="1089" y="957"/>
                    </a:cubicBezTo>
                    <a:cubicBezTo>
                      <a:pt x="829" y="933"/>
                      <a:pt x="651" y="898"/>
                      <a:pt x="462" y="708"/>
                    </a:cubicBezTo>
                    <a:cubicBezTo>
                      <a:pt x="297" y="555"/>
                      <a:pt x="184" y="336"/>
                      <a:pt x="226" y="105"/>
                    </a:cubicBezTo>
                    <a:cubicBezTo>
                      <a:pt x="233" y="41"/>
                      <a:pt x="182" y="0"/>
                      <a:pt x="1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g11e770b0bd5_0_5371"/>
              <p:cNvSpPr/>
              <p:nvPr/>
            </p:nvSpPr>
            <p:spPr>
              <a:xfrm>
                <a:off x="8536839" y="3847030"/>
                <a:ext cx="200778" cy="1391573"/>
              </a:xfrm>
              <a:custGeom>
                <a:rect b="b" l="l" r="r" t="t"/>
                <a:pathLst>
                  <a:path extrusionOk="0" h="9932" w="1433">
                    <a:moveTo>
                      <a:pt x="100" y="0"/>
                    </a:moveTo>
                    <a:cubicBezTo>
                      <a:pt x="51" y="0"/>
                      <a:pt x="0" y="45"/>
                      <a:pt x="20" y="99"/>
                    </a:cubicBezTo>
                    <a:cubicBezTo>
                      <a:pt x="398" y="1016"/>
                      <a:pt x="635" y="1903"/>
                      <a:pt x="653" y="2903"/>
                    </a:cubicBezTo>
                    <a:cubicBezTo>
                      <a:pt x="671" y="3778"/>
                      <a:pt x="523" y="4653"/>
                      <a:pt x="464" y="5534"/>
                    </a:cubicBezTo>
                    <a:cubicBezTo>
                      <a:pt x="369" y="6989"/>
                      <a:pt x="357" y="8740"/>
                      <a:pt x="1351" y="9923"/>
                    </a:cubicBezTo>
                    <a:cubicBezTo>
                      <a:pt x="1357" y="9929"/>
                      <a:pt x="1365" y="9932"/>
                      <a:pt x="1373" y="9932"/>
                    </a:cubicBezTo>
                    <a:cubicBezTo>
                      <a:pt x="1402" y="9932"/>
                      <a:pt x="1433" y="9897"/>
                      <a:pt x="1410" y="9869"/>
                    </a:cubicBezTo>
                    <a:cubicBezTo>
                      <a:pt x="446" y="8527"/>
                      <a:pt x="534" y="6717"/>
                      <a:pt x="671" y="5144"/>
                    </a:cubicBezTo>
                    <a:cubicBezTo>
                      <a:pt x="818" y="3387"/>
                      <a:pt x="1025" y="1666"/>
                      <a:pt x="168" y="40"/>
                    </a:cubicBezTo>
                    <a:cubicBezTo>
                      <a:pt x="152" y="12"/>
                      <a:pt x="126" y="0"/>
                      <a:pt x="10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g11e770b0bd5_0_5371"/>
              <p:cNvSpPr/>
              <p:nvPr/>
            </p:nvSpPr>
            <p:spPr>
              <a:xfrm>
                <a:off x="8454174" y="4678304"/>
                <a:ext cx="148517" cy="234124"/>
              </a:xfrm>
              <a:custGeom>
                <a:rect b="b" l="l" r="r" t="t"/>
                <a:pathLst>
                  <a:path extrusionOk="0" h="1671" w="1060">
                    <a:moveTo>
                      <a:pt x="72" y="1"/>
                    </a:moveTo>
                    <a:cubicBezTo>
                      <a:pt x="36" y="1"/>
                      <a:pt x="1" y="24"/>
                      <a:pt x="1" y="63"/>
                    </a:cubicBezTo>
                    <a:cubicBezTo>
                      <a:pt x="1" y="477"/>
                      <a:pt x="143" y="891"/>
                      <a:pt x="397" y="1222"/>
                    </a:cubicBezTo>
                    <a:cubicBezTo>
                      <a:pt x="501" y="1368"/>
                      <a:pt x="735" y="1671"/>
                      <a:pt x="951" y="1671"/>
                    </a:cubicBezTo>
                    <a:cubicBezTo>
                      <a:pt x="980" y="1671"/>
                      <a:pt x="1008" y="1665"/>
                      <a:pt x="1036" y="1654"/>
                    </a:cubicBezTo>
                    <a:cubicBezTo>
                      <a:pt x="1059" y="1648"/>
                      <a:pt x="1059" y="1606"/>
                      <a:pt x="1036" y="1594"/>
                    </a:cubicBezTo>
                    <a:cubicBezTo>
                      <a:pt x="397" y="1322"/>
                      <a:pt x="267" y="666"/>
                      <a:pt x="137" y="51"/>
                    </a:cubicBezTo>
                    <a:cubicBezTo>
                      <a:pt x="129" y="16"/>
                      <a:pt x="100" y="1"/>
                      <a:pt x="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g11e770b0bd5_0_5371"/>
              <p:cNvSpPr/>
              <p:nvPr/>
            </p:nvSpPr>
            <p:spPr>
              <a:xfrm>
                <a:off x="8518905" y="4651963"/>
                <a:ext cx="99898" cy="259764"/>
              </a:xfrm>
              <a:custGeom>
                <a:rect b="b" l="l" r="r" t="t"/>
                <a:pathLst>
                  <a:path extrusionOk="0" h="1854" w="713">
                    <a:moveTo>
                      <a:pt x="112" y="1"/>
                    </a:moveTo>
                    <a:cubicBezTo>
                      <a:pt x="80" y="1"/>
                      <a:pt x="47" y="23"/>
                      <a:pt x="42" y="67"/>
                    </a:cubicBezTo>
                    <a:cubicBezTo>
                      <a:pt x="0" y="682"/>
                      <a:pt x="154" y="1428"/>
                      <a:pt x="627" y="1842"/>
                    </a:cubicBezTo>
                    <a:cubicBezTo>
                      <a:pt x="636" y="1850"/>
                      <a:pt x="646" y="1854"/>
                      <a:pt x="656" y="1854"/>
                    </a:cubicBezTo>
                    <a:cubicBezTo>
                      <a:pt x="686" y="1854"/>
                      <a:pt x="713" y="1819"/>
                      <a:pt x="686" y="1788"/>
                    </a:cubicBezTo>
                    <a:cubicBezTo>
                      <a:pt x="231" y="1321"/>
                      <a:pt x="237" y="676"/>
                      <a:pt x="178" y="67"/>
                    </a:cubicBezTo>
                    <a:cubicBezTo>
                      <a:pt x="175" y="23"/>
                      <a:pt x="144" y="1"/>
                      <a:pt x="1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g11e770b0bd5_0_5371"/>
              <p:cNvSpPr/>
              <p:nvPr/>
            </p:nvSpPr>
            <p:spPr>
              <a:xfrm>
                <a:off x="8594845" y="4679005"/>
                <a:ext cx="83225" cy="224877"/>
              </a:xfrm>
              <a:custGeom>
                <a:rect b="b" l="l" r="r" t="t"/>
                <a:pathLst>
                  <a:path extrusionOk="0" h="1605" w="594">
                    <a:moveTo>
                      <a:pt x="458" y="1"/>
                    </a:moveTo>
                    <a:cubicBezTo>
                      <a:pt x="438" y="1"/>
                      <a:pt x="419" y="11"/>
                      <a:pt x="410" y="34"/>
                    </a:cubicBezTo>
                    <a:cubicBezTo>
                      <a:pt x="345" y="229"/>
                      <a:pt x="398" y="478"/>
                      <a:pt x="387" y="679"/>
                    </a:cubicBezTo>
                    <a:cubicBezTo>
                      <a:pt x="375" y="980"/>
                      <a:pt x="327" y="1365"/>
                      <a:pt x="32" y="1524"/>
                    </a:cubicBezTo>
                    <a:cubicBezTo>
                      <a:pt x="0" y="1550"/>
                      <a:pt x="20" y="1604"/>
                      <a:pt x="49" y="1604"/>
                    </a:cubicBezTo>
                    <a:cubicBezTo>
                      <a:pt x="53" y="1604"/>
                      <a:pt x="57" y="1603"/>
                      <a:pt x="61" y="1601"/>
                    </a:cubicBezTo>
                    <a:cubicBezTo>
                      <a:pt x="327" y="1507"/>
                      <a:pt x="434" y="1246"/>
                      <a:pt x="487" y="980"/>
                    </a:cubicBezTo>
                    <a:cubicBezTo>
                      <a:pt x="534" y="714"/>
                      <a:pt x="594" y="294"/>
                      <a:pt x="505" y="34"/>
                    </a:cubicBezTo>
                    <a:cubicBezTo>
                      <a:pt x="499" y="13"/>
                      <a:pt x="478" y="1"/>
                      <a:pt x="45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g11e770b0bd5_0_5371"/>
              <p:cNvSpPr/>
              <p:nvPr/>
            </p:nvSpPr>
            <p:spPr>
              <a:xfrm>
                <a:off x="8598628" y="4698200"/>
                <a:ext cx="148236" cy="207783"/>
              </a:xfrm>
              <a:custGeom>
                <a:rect b="b" l="l" r="r" t="t"/>
                <a:pathLst>
                  <a:path extrusionOk="0" h="1483" w="1058">
                    <a:moveTo>
                      <a:pt x="954" y="1"/>
                    </a:moveTo>
                    <a:cubicBezTo>
                      <a:pt x="937" y="1"/>
                      <a:pt x="920" y="11"/>
                      <a:pt x="910" y="33"/>
                    </a:cubicBezTo>
                    <a:cubicBezTo>
                      <a:pt x="821" y="258"/>
                      <a:pt x="803" y="506"/>
                      <a:pt x="726" y="737"/>
                    </a:cubicBezTo>
                    <a:cubicBezTo>
                      <a:pt x="608" y="1062"/>
                      <a:pt x="360" y="1281"/>
                      <a:pt x="46" y="1399"/>
                    </a:cubicBezTo>
                    <a:cubicBezTo>
                      <a:pt x="1" y="1422"/>
                      <a:pt x="21" y="1482"/>
                      <a:pt x="59" y="1482"/>
                    </a:cubicBezTo>
                    <a:cubicBezTo>
                      <a:pt x="60" y="1482"/>
                      <a:pt x="62" y="1482"/>
                      <a:pt x="64" y="1482"/>
                    </a:cubicBezTo>
                    <a:cubicBezTo>
                      <a:pt x="679" y="1334"/>
                      <a:pt x="1057" y="672"/>
                      <a:pt x="1004" y="51"/>
                    </a:cubicBezTo>
                    <a:cubicBezTo>
                      <a:pt x="1001" y="20"/>
                      <a:pt x="977" y="1"/>
                      <a:pt x="9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g11e770b0bd5_0_5371"/>
              <p:cNvSpPr/>
              <p:nvPr/>
            </p:nvSpPr>
            <p:spPr>
              <a:xfrm>
                <a:off x="8601711" y="4764332"/>
                <a:ext cx="201758" cy="148797"/>
              </a:xfrm>
              <a:custGeom>
                <a:rect b="b" l="l" r="r" t="t"/>
                <a:pathLst>
                  <a:path extrusionOk="0" h="1062" w="1440">
                    <a:moveTo>
                      <a:pt x="1384" y="0"/>
                    </a:moveTo>
                    <a:cubicBezTo>
                      <a:pt x="1368" y="0"/>
                      <a:pt x="1350" y="9"/>
                      <a:pt x="1337" y="28"/>
                    </a:cubicBezTo>
                    <a:cubicBezTo>
                      <a:pt x="1041" y="501"/>
                      <a:pt x="633" y="927"/>
                      <a:pt x="54" y="980"/>
                    </a:cubicBezTo>
                    <a:cubicBezTo>
                      <a:pt x="1" y="980"/>
                      <a:pt x="1" y="1045"/>
                      <a:pt x="54" y="1057"/>
                    </a:cubicBezTo>
                    <a:cubicBezTo>
                      <a:pt x="81" y="1060"/>
                      <a:pt x="108" y="1062"/>
                      <a:pt x="137" y="1062"/>
                    </a:cubicBezTo>
                    <a:cubicBezTo>
                      <a:pt x="649" y="1062"/>
                      <a:pt x="1359" y="568"/>
                      <a:pt x="1432" y="64"/>
                    </a:cubicBezTo>
                    <a:cubicBezTo>
                      <a:pt x="1439" y="26"/>
                      <a:pt x="1413" y="0"/>
                      <a:pt x="13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g11e770b0bd5_0_5371"/>
              <p:cNvSpPr/>
              <p:nvPr/>
            </p:nvSpPr>
            <p:spPr>
              <a:xfrm>
                <a:off x="8492704" y="5027319"/>
                <a:ext cx="191951" cy="152159"/>
              </a:xfrm>
              <a:custGeom>
                <a:rect b="b" l="l" r="r" t="t"/>
                <a:pathLst>
                  <a:path extrusionOk="0" h="1086" w="1370">
                    <a:moveTo>
                      <a:pt x="84" y="0"/>
                    </a:moveTo>
                    <a:cubicBezTo>
                      <a:pt x="43" y="0"/>
                      <a:pt x="0" y="39"/>
                      <a:pt x="16" y="85"/>
                    </a:cubicBezTo>
                    <a:cubicBezTo>
                      <a:pt x="151" y="573"/>
                      <a:pt x="654" y="1086"/>
                      <a:pt x="1188" y="1086"/>
                    </a:cubicBezTo>
                    <a:cubicBezTo>
                      <a:pt x="1237" y="1086"/>
                      <a:pt x="1286" y="1082"/>
                      <a:pt x="1334" y="1073"/>
                    </a:cubicBezTo>
                    <a:cubicBezTo>
                      <a:pt x="1370" y="1061"/>
                      <a:pt x="1352" y="996"/>
                      <a:pt x="1317" y="996"/>
                    </a:cubicBezTo>
                    <a:cubicBezTo>
                      <a:pt x="743" y="996"/>
                      <a:pt x="365" y="499"/>
                      <a:pt x="140" y="38"/>
                    </a:cubicBezTo>
                    <a:cubicBezTo>
                      <a:pt x="127" y="11"/>
                      <a:pt x="106" y="0"/>
                      <a:pt x="8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g11e770b0bd5_0_5371"/>
              <p:cNvSpPr/>
              <p:nvPr/>
            </p:nvSpPr>
            <p:spPr>
              <a:xfrm>
                <a:off x="8538801" y="4994673"/>
                <a:ext cx="141231" cy="172756"/>
              </a:xfrm>
              <a:custGeom>
                <a:rect b="b" l="l" r="r" t="t"/>
                <a:pathLst>
                  <a:path extrusionOk="0" h="1233" w="1008">
                    <a:moveTo>
                      <a:pt x="72" y="0"/>
                    </a:moveTo>
                    <a:cubicBezTo>
                      <a:pt x="37" y="0"/>
                      <a:pt x="0" y="37"/>
                      <a:pt x="12" y="76"/>
                    </a:cubicBezTo>
                    <a:cubicBezTo>
                      <a:pt x="95" y="543"/>
                      <a:pt x="515" y="1057"/>
                      <a:pt x="958" y="1229"/>
                    </a:cubicBezTo>
                    <a:cubicBezTo>
                      <a:pt x="962" y="1231"/>
                      <a:pt x="966" y="1232"/>
                      <a:pt x="970" y="1232"/>
                    </a:cubicBezTo>
                    <a:cubicBezTo>
                      <a:pt x="993" y="1232"/>
                      <a:pt x="1007" y="1190"/>
                      <a:pt x="982" y="1170"/>
                    </a:cubicBezTo>
                    <a:cubicBezTo>
                      <a:pt x="538" y="892"/>
                      <a:pt x="313" y="507"/>
                      <a:pt x="118" y="34"/>
                    </a:cubicBezTo>
                    <a:cubicBezTo>
                      <a:pt x="108" y="10"/>
                      <a:pt x="91" y="0"/>
                      <a:pt x="7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g11e770b0bd5_0_5371"/>
              <p:cNvSpPr/>
              <p:nvPr/>
            </p:nvSpPr>
            <p:spPr>
              <a:xfrm>
                <a:off x="8586999" y="4989909"/>
                <a:ext cx="87709" cy="166311"/>
              </a:xfrm>
              <a:custGeom>
                <a:rect b="b" l="l" r="r" t="t"/>
                <a:pathLst>
                  <a:path extrusionOk="0" h="1187" w="626">
                    <a:moveTo>
                      <a:pt x="56" y="1"/>
                    </a:moveTo>
                    <a:cubicBezTo>
                      <a:pt x="27" y="1"/>
                      <a:pt x="0" y="26"/>
                      <a:pt x="11" y="68"/>
                    </a:cubicBezTo>
                    <a:cubicBezTo>
                      <a:pt x="70" y="435"/>
                      <a:pt x="253" y="938"/>
                      <a:pt x="555" y="1174"/>
                    </a:cubicBezTo>
                    <a:cubicBezTo>
                      <a:pt x="562" y="1183"/>
                      <a:pt x="571" y="1186"/>
                      <a:pt x="580" y="1186"/>
                    </a:cubicBezTo>
                    <a:cubicBezTo>
                      <a:pt x="603" y="1186"/>
                      <a:pt x="625" y="1164"/>
                      <a:pt x="608" y="1139"/>
                    </a:cubicBezTo>
                    <a:cubicBezTo>
                      <a:pt x="348" y="796"/>
                      <a:pt x="259" y="429"/>
                      <a:pt x="106" y="39"/>
                    </a:cubicBezTo>
                    <a:cubicBezTo>
                      <a:pt x="96" y="12"/>
                      <a:pt x="76" y="1"/>
                      <a:pt x="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g11e770b0bd5_0_5371"/>
              <p:cNvSpPr/>
              <p:nvPr/>
            </p:nvSpPr>
            <p:spPr>
              <a:xfrm>
                <a:off x="8651310" y="4988088"/>
                <a:ext cx="37549" cy="176118"/>
              </a:xfrm>
              <a:custGeom>
                <a:rect b="b" l="l" r="r" t="t"/>
                <a:pathLst>
                  <a:path extrusionOk="0" h="1257" w="268">
                    <a:moveTo>
                      <a:pt x="63" y="0"/>
                    </a:moveTo>
                    <a:cubicBezTo>
                      <a:pt x="32" y="0"/>
                      <a:pt x="0" y="24"/>
                      <a:pt x="7" y="63"/>
                    </a:cubicBezTo>
                    <a:cubicBezTo>
                      <a:pt x="102" y="448"/>
                      <a:pt x="96" y="856"/>
                      <a:pt x="208" y="1240"/>
                    </a:cubicBezTo>
                    <a:cubicBezTo>
                      <a:pt x="213" y="1251"/>
                      <a:pt x="225" y="1256"/>
                      <a:pt x="237" y="1256"/>
                    </a:cubicBezTo>
                    <a:cubicBezTo>
                      <a:pt x="252" y="1256"/>
                      <a:pt x="268" y="1246"/>
                      <a:pt x="268" y="1223"/>
                    </a:cubicBezTo>
                    <a:cubicBezTo>
                      <a:pt x="250" y="832"/>
                      <a:pt x="262" y="395"/>
                      <a:pt x="114" y="34"/>
                    </a:cubicBezTo>
                    <a:cubicBezTo>
                      <a:pt x="104" y="10"/>
                      <a:pt x="84" y="0"/>
                      <a:pt x="6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g11e770b0bd5_0_5371"/>
              <p:cNvSpPr/>
              <p:nvPr/>
            </p:nvSpPr>
            <p:spPr>
              <a:xfrm>
                <a:off x="8681154" y="4948016"/>
                <a:ext cx="46657" cy="218572"/>
              </a:xfrm>
              <a:custGeom>
                <a:rect b="b" l="l" r="r" t="t"/>
                <a:pathLst>
                  <a:path extrusionOk="0" h="1560" w="333">
                    <a:moveTo>
                      <a:pt x="194" y="1"/>
                    </a:moveTo>
                    <a:cubicBezTo>
                      <a:pt x="168" y="1"/>
                      <a:pt x="140" y="21"/>
                      <a:pt x="143" y="54"/>
                    </a:cubicBezTo>
                    <a:cubicBezTo>
                      <a:pt x="167" y="556"/>
                      <a:pt x="167" y="1024"/>
                      <a:pt x="7" y="1509"/>
                    </a:cubicBezTo>
                    <a:cubicBezTo>
                      <a:pt x="0" y="1541"/>
                      <a:pt x="23" y="1560"/>
                      <a:pt x="46" y="1560"/>
                    </a:cubicBezTo>
                    <a:cubicBezTo>
                      <a:pt x="61" y="1560"/>
                      <a:pt x="77" y="1551"/>
                      <a:pt x="84" y="1532"/>
                    </a:cubicBezTo>
                    <a:cubicBezTo>
                      <a:pt x="267" y="1059"/>
                      <a:pt x="332" y="539"/>
                      <a:pt x="238" y="42"/>
                    </a:cubicBezTo>
                    <a:cubicBezTo>
                      <a:pt x="235" y="13"/>
                      <a:pt x="215"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g11e770b0bd5_0_5371"/>
              <p:cNvSpPr/>
              <p:nvPr/>
            </p:nvSpPr>
            <p:spPr>
              <a:xfrm>
                <a:off x="8677511" y="4994533"/>
                <a:ext cx="86308" cy="174157"/>
              </a:xfrm>
              <a:custGeom>
                <a:rect b="b" l="l" r="r" t="t"/>
                <a:pathLst>
                  <a:path extrusionOk="0" h="1243" w="616">
                    <a:moveTo>
                      <a:pt x="560" y="0"/>
                    </a:moveTo>
                    <a:cubicBezTo>
                      <a:pt x="535" y="0"/>
                      <a:pt x="509" y="14"/>
                      <a:pt x="500" y="41"/>
                    </a:cubicBezTo>
                    <a:cubicBezTo>
                      <a:pt x="418" y="437"/>
                      <a:pt x="435" y="922"/>
                      <a:pt x="45" y="1165"/>
                    </a:cubicBezTo>
                    <a:cubicBezTo>
                      <a:pt x="1" y="1189"/>
                      <a:pt x="22" y="1243"/>
                      <a:pt x="61" y="1243"/>
                    </a:cubicBezTo>
                    <a:cubicBezTo>
                      <a:pt x="69" y="1243"/>
                      <a:pt x="78" y="1241"/>
                      <a:pt x="86" y="1236"/>
                    </a:cubicBezTo>
                    <a:cubicBezTo>
                      <a:pt x="489" y="1011"/>
                      <a:pt x="583" y="485"/>
                      <a:pt x="613" y="53"/>
                    </a:cubicBezTo>
                    <a:cubicBezTo>
                      <a:pt x="616" y="18"/>
                      <a:pt x="589" y="0"/>
                      <a:pt x="5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g11e770b0bd5_0_5371"/>
              <p:cNvSpPr/>
              <p:nvPr/>
            </p:nvSpPr>
            <p:spPr>
              <a:xfrm>
                <a:off x="8905051" y="4337696"/>
                <a:ext cx="111107" cy="938877"/>
              </a:xfrm>
              <a:custGeom>
                <a:rect b="b" l="l" r="r" t="t"/>
                <a:pathLst>
                  <a:path extrusionOk="0" h="6701" w="793">
                    <a:moveTo>
                      <a:pt x="477" y="1"/>
                    </a:moveTo>
                    <a:cubicBezTo>
                      <a:pt x="447" y="1"/>
                      <a:pt x="417" y="21"/>
                      <a:pt x="420" y="57"/>
                    </a:cubicBezTo>
                    <a:cubicBezTo>
                      <a:pt x="597" y="1429"/>
                      <a:pt x="379" y="2677"/>
                      <a:pt x="183" y="4037"/>
                    </a:cubicBezTo>
                    <a:cubicBezTo>
                      <a:pt x="71" y="4812"/>
                      <a:pt x="0" y="6048"/>
                      <a:pt x="544" y="6693"/>
                    </a:cubicBezTo>
                    <a:cubicBezTo>
                      <a:pt x="550" y="6698"/>
                      <a:pt x="557" y="6700"/>
                      <a:pt x="564" y="6700"/>
                    </a:cubicBezTo>
                    <a:cubicBezTo>
                      <a:pt x="588" y="6700"/>
                      <a:pt x="616" y="6674"/>
                      <a:pt x="597" y="6651"/>
                    </a:cubicBezTo>
                    <a:cubicBezTo>
                      <a:pt x="302" y="6231"/>
                      <a:pt x="272" y="5563"/>
                      <a:pt x="254" y="5066"/>
                    </a:cubicBezTo>
                    <a:cubicBezTo>
                      <a:pt x="231" y="4445"/>
                      <a:pt x="355" y="3824"/>
                      <a:pt x="461" y="3221"/>
                    </a:cubicBezTo>
                    <a:cubicBezTo>
                      <a:pt x="633" y="2186"/>
                      <a:pt x="793" y="1074"/>
                      <a:pt x="532" y="39"/>
                    </a:cubicBezTo>
                    <a:cubicBezTo>
                      <a:pt x="525" y="13"/>
                      <a:pt x="501" y="1"/>
                      <a:pt x="47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g11e770b0bd5_0_5371"/>
              <p:cNvSpPr/>
              <p:nvPr/>
            </p:nvSpPr>
            <p:spPr>
              <a:xfrm>
                <a:off x="8929851" y="4549543"/>
                <a:ext cx="46376" cy="167151"/>
              </a:xfrm>
              <a:custGeom>
                <a:rect b="b" l="l" r="r" t="t"/>
                <a:pathLst>
                  <a:path extrusionOk="0" h="1193" w="331">
                    <a:moveTo>
                      <a:pt x="134" y="1"/>
                    </a:moveTo>
                    <a:cubicBezTo>
                      <a:pt x="108" y="1"/>
                      <a:pt x="83" y="16"/>
                      <a:pt x="77" y="53"/>
                    </a:cubicBezTo>
                    <a:cubicBezTo>
                      <a:pt x="1" y="372"/>
                      <a:pt x="1" y="952"/>
                      <a:pt x="273" y="1183"/>
                    </a:cubicBezTo>
                    <a:cubicBezTo>
                      <a:pt x="279" y="1189"/>
                      <a:pt x="287" y="1192"/>
                      <a:pt x="294" y="1192"/>
                    </a:cubicBezTo>
                    <a:cubicBezTo>
                      <a:pt x="313" y="1192"/>
                      <a:pt x="330" y="1174"/>
                      <a:pt x="326" y="1153"/>
                    </a:cubicBezTo>
                    <a:cubicBezTo>
                      <a:pt x="296" y="970"/>
                      <a:pt x="225" y="798"/>
                      <a:pt x="208" y="603"/>
                    </a:cubicBezTo>
                    <a:cubicBezTo>
                      <a:pt x="190" y="426"/>
                      <a:pt x="225" y="242"/>
                      <a:pt x="208" y="65"/>
                    </a:cubicBezTo>
                    <a:cubicBezTo>
                      <a:pt x="204" y="25"/>
                      <a:pt x="168" y="1"/>
                      <a:pt x="13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g11e770b0bd5_0_5371"/>
              <p:cNvSpPr/>
              <p:nvPr/>
            </p:nvSpPr>
            <p:spPr>
              <a:xfrm>
                <a:off x="8876889" y="4551785"/>
                <a:ext cx="97797" cy="167291"/>
              </a:xfrm>
              <a:custGeom>
                <a:rect b="b" l="l" r="r" t="t"/>
                <a:pathLst>
                  <a:path extrusionOk="0" h="1194" w="698">
                    <a:moveTo>
                      <a:pt x="178" y="1"/>
                    </a:moveTo>
                    <a:cubicBezTo>
                      <a:pt x="156" y="1"/>
                      <a:pt x="132" y="13"/>
                      <a:pt x="118" y="37"/>
                    </a:cubicBezTo>
                    <a:cubicBezTo>
                      <a:pt x="0" y="226"/>
                      <a:pt x="118" y="623"/>
                      <a:pt x="189" y="806"/>
                    </a:cubicBezTo>
                    <a:cubicBezTo>
                      <a:pt x="248" y="976"/>
                      <a:pt x="397" y="1193"/>
                      <a:pt x="598" y="1193"/>
                    </a:cubicBezTo>
                    <a:cubicBezTo>
                      <a:pt x="620" y="1193"/>
                      <a:pt x="644" y="1190"/>
                      <a:pt x="668" y="1184"/>
                    </a:cubicBezTo>
                    <a:cubicBezTo>
                      <a:pt x="698" y="1179"/>
                      <a:pt x="698" y="1131"/>
                      <a:pt x="662" y="1113"/>
                    </a:cubicBezTo>
                    <a:cubicBezTo>
                      <a:pt x="432" y="1037"/>
                      <a:pt x="349" y="865"/>
                      <a:pt x="284" y="634"/>
                    </a:cubicBezTo>
                    <a:cubicBezTo>
                      <a:pt x="254" y="522"/>
                      <a:pt x="237" y="404"/>
                      <a:pt x="237" y="285"/>
                    </a:cubicBezTo>
                    <a:cubicBezTo>
                      <a:pt x="237" y="209"/>
                      <a:pt x="254" y="126"/>
                      <a:pt x="237" y="49"/>
                    </a:cubicBezTo>
                    <a:cubicBezTo>
                      <a:pt x="230" y="17"/>
                      <a:pt x="205" y="1"/>
                      <a:pt x="17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g11e770b0bd5_0_5371"/>
              <p:cNvSpPr/>
              <p:nvPr/>
            </p:nvSpPr>
            <p:spPr>
              <a:xfrm>
                <a:off x="8816361" y="4583870"/>
                <a:ext cx="162528" cy="154261"/>
              </a:xfrm>
              <a:custGeom>
                <a:rect b="b" l="l" r="r" t="t"/>
                <a:pathLst>
                  <a:path extrusionOk="0" h="1101" w="1160">
                    <a:moveTo>
                      <a:pt x="170" y="1"/>
                    </a:moveTo>
                    <a:cubicBezTo>
                      <a:pt x="143" y="1"/>
                      <a:pt x="115" y="17"/>
                      <a:pt x="101" y="51"/>
                    </a:cubicBezTo>
                    <a:cubicBezTo>
                      <a:pt x="0" y="305"/>
                      <a:pt x="184" y="606"/>
                      <a:pt x="343" y="790"/>
                    </a:cubicBezTo>
                    <a:cubicBezTo>
                      <a:pt x="508" y="965"/>
                      <a:pt x="759" y="1100"/>
                      <a:pt x="1001" y="1100"/>
                    </a:cubicBezTo>
                    <a:cubicBezTo>
                      <a:pt x="1037" y="1100"/>
                      <a:pt x="1072" y="1097"/>
                      <a:pt x="1106" y="1091"/>
                    </a:cubicBezTo>
                    <a:cubicBezTo>
                      <a:pt x="1159" y="1080"/>
                      <a:pt x="1159" y="997"/>
                      <a:pt x="1112" y="997"/>
                    </a:cubicBezTo>
                    <a:cubicBezTo>
                      <a:pt x="876" y="961"/>
                      <a:pt x="680" y="879"/>
                      <a:pt x="491" y="719"/>
                    </a:cubicBezTo>
                    <a:cubicBezTo>
                      <a:pt x="284" y="530"/>
                      <a:pt x="255" y="323"/>
                      <a:pt x="237" y="62"/>
                    </a:cubicBezTo>
                    <a:cubicBezTo>
                      <a:pt x="231" y="22"/>
                      <a:pt x="201" y="1"/>
                      <a:pt x="1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g11e770b0bd5_0_5371"/>
              <p:cNvSpPr/>
              <p:nvPr/>
            </p:nvSpPr>
            <p:spPr>
              <a:xfrm>
                <a:off x="8965439" y="4553186"/>
                <a:ext cx="100459" cy="169253"/>
              </a:xfrm>
              <a:custGeom>
                <a:rect b="b" l="l" r="r" t="t"/>
                <a:pathLst>
                  <a:path extrusionOk="0" h="1208" w="717">
                    <a:moveTo>
                      <a:pt x="650" y="1"/>
                    </a:moveTo>
                    <a:cubicBezTo>
                      <a:pt x="629" y="1"/>
                      <a:pt x="609" y="10"/>
                      <a:pt x="598" y="33"/>
                    </a:cubicBezTo>
                    <a:cubicBezTo>
                      <a:pt x="421" y="382"/>
                      <a:pt x="521" y="1003"/>
                      <a:pt x="42" y="1109"/>
                    </a:cubicBezTo>
                    <a:cubicBezTo>
                      <a:pt x="1" y="1127"/>
                      <a:pt x="1" y="1186"/>
                      <a:pt x="42" y="1192"/>
                    </a:cubicBezTo>
                    <a:cubicBezTo>
                      <a:pt x="74" y="1202"/>
                      <a:pt x="105" y="1207"/>
                      <a:pt x="134" y="1207"/>
                    </a:cubicBezTo>
                    <a:cubicBezTo>
                      <a:pt x="531" y="1207"/>
                      <a:pt x="711" y="332"/>
                      <a:pt x="716" y="63"/>
                    </a:cubicBezTo>
                    <a:cubicBezTo>
                      <a:pt x="716" y="26"/>
                      <a:pt x="683" y="1"/>
                      <a:pt x="6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g11e770b0bd5_0_5371"/>
              <p:cNvSpPr/>
              <p:nvPr/>
            </p:nvSpPr>
            <p:spPr>
              <a:xfrm>
                <a:off x="8954090" y="4560612"/>
                <a:ext cx="182283" cy="180041"/>
              </a:xfrm>
              <a:custGeom>
                <a:rect b="b" l="l" r="r" t="t"/>
                <a:pathLst>
                  <a:path extrusionOk="0" h="1285" w="1301">
                    <a:moveTo>
                      <a:pt x="1241" y="0"/>
                    </a:moveTo>
                    <a:cubicBezTo>
                      <a:pt x="1215" y="0"/>
                      <a:pt x="1186" y="15"/>
                      <a:pt x="1170" y="45"/>
                    </a:cubicBezTo>
                    <a:cubicBezTo>
                      <a:pt x="1069" y="311"/>
                      <a:pt x="1046" y="566"/>
                      <a:pt x="857" y="784"/>
                    </a:cubicBezTo>
                    <a:cubicBezTo>
                      <a:pt x="655" y="1009"/>
                      <a:pt x="330" y="1092"/>
                      <a:pt x="58" y="1186"/>
                    </a:cubicBezTo>
                    <a:cubicBezTo>
                      <a:pt x="0" y="1208"/>
                      <a:pt x="17" y="1285"/>
                      <a:pt x="64" y="1285"/>
                    </a:cubicBezTo>
                    <a:cubicBezTo>
                      <a:pt x="69" y="1285"/>
                      <a:pt x="75" y="1284"/>
                      <a:pt x="82" y="1281"/>
                    </a:cubicBezTo>
                    <a:cubicBezTo>
                      <a:pt x="395" y="1192"/>
                      <a:pt x="709" y="1121"/>
                      <a:pt x="957" y="891"/>
                    </a:cubicBezTo>
                    <a:cubicBezTo>
                      <a:pt x="1170" y="696"/>
                      <a:pt x="1294" y="341"/>
                      <a:pt x="1300" y="63"/>
                    </a:cubicBezTo>
                    <a:cubicBezTo>
                      <a:pt x="1300" y="21"/>
                      <a:pt x="1272" y="0"/>
                      <a:pt x="124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g11e770b0bd5_0_5371"/>
              <p:cNvSpPr/>
              <p:nvPr/>
            </p:nvSpPr>
            <p:spPr>
              <a:xfrm>
                <a:off x="8891741" y="4782967"/>
                <a:ext cx="46376" cy="149637"/>
              </a:xfrm>
              <a:custGeom>
                <a:rect b="b" l="l" r="r" t="t"/>
                <a:pathLst>
                  <a:path extrusionOk="0" h="1068" w="331">
                    <a:moveTo>
                      <a:pt x="131" y="0"/>
                    </a:moveTo>
                    <a:cubicBezTo>
                      <a:pt x="104" y="0"/>
                      <a:pt x="78" y="15"/>
                      <a:pt x="66" y="49"/>
                    </a:cubicBezTo>
                    <a:cubicBezTo>
                      <a:pt x="0" y="220"/>
                      <a:pt x="24" y="439"/>
                      <a:pt x="42" y="617"/>
                    </a:cubicBezTo>
                    <a:cubicBezTo>
                      <a:pt x="60" y="759"/>
                      <a:pt x="89" y="989"/>
                      <a:pt x="231" y="1060"/>
                    </a:cubicBezTo>
                    <a:cubicBezTo>
                      <a:pt x="239" y="1065"/>
                      <a:pt x="248" y="1068"/>
                      <a:pt x="257" y="1068"/>
                    </a:cubicBezTo>
                    <a:cubicBezTo>
                      <a:pt x="296" y="1068"/>
                      <a:pt x="330" y="1018"/>
                      <a:pt x="296" y="983"/>
                    </a:cubicBezTo>
                    <a:cubicBezTo>
                      <a:pt x="101" y="794"/>
                      <a:pt x="154" y="321"/>
                      <a:pt x="202" y="84"/>
                    </a:cubicBezTo>
                    <a:cubicBezTo>
                      <a:pt x="209" y="32"/>
                      <a:pt x="170" y="0"/>
                      <a:pt x="13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g11e770b0bd5_0_5371"/>
              <p:cNvSpPr/>
              <p:nvPr/>
            </p:nvSpPr>
            <p:spPr>
              <a:xfrm>
                <a:off x="8831213" y="4774700"/>
                <a:ext cx="100179" cy="169533"/>
              </a:xfrm>
              <a:custGeom>
                <a:rect b="b" l="l" r="r" t="t"/>
                <a:pathLst>
                  <a:path extrusionOk="0" h="1210" w="715">
                    <a:moveTo>
                      <a:pt x="297" y="1"/>
                    </a:moveTo>
                    <a:cubicBezTo>
                      <a:pt x="279" y="1"/>
                      <a:pt x="261" y="9"/>
                      <a:pt x="249" y="25"/>
                    </a:cubicBezTo>
                    <a:cubicBezTo>
                      <a:pt x="1" y="404"/>
                      <a:pt x="285" y="995"/>
                      <a:pt x="634" y="1202"/>
                    </a:cubicBezTo>
                    <a:cubicBezTo>
                      <a:pt x="641" y="1207"/>
                      <a:pt x="649" y="1209"/>
                      <a:pt x="656" y="1209"/>
                    </a:cubicBezTo>
                    <a:cubicBezTo>
                      <a:pt x="692" y="1209"/>
                      <a:pt x="714" y="1156"/>
                      <a:pt x="675" y="1131"/>
                    </a:cubicBezTo>
                    <a:cubicBezTo>
                      <a:pt x="492" y="995"/>
                      <a:pt x="385" y="812"/>
                      <a:pt x="338" y="599"/>
                    </a:cubicBezTo>
                    <a:cubicBezTo>
                      <a:pt x="291" y="404"/>
                      <a:pt x="344" y="244"/>
                      <a:pt x="350" y="55"/>
                    </a:cubicBezTo>
                    <a:cubicBezTo>
                      <a:pt x="350" y="19"/>
                      <a:pt x="324" y="1"/>
                      <a:pt x="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g11e770b0bd5_0_5371"/>
              <p:cNvSpPr/>
              <p:nvPr/>
            </p:nvSpPr>
            <p:spPr>
              <a:xfrm>
                <a:off x="8817202" y="4768255"/>
                <a:ext cx="111107" cy="185085"/>
              </a:xfrm>
              <a:custGeom>
                <a:rect b="b" l="l" r="r" t="t"/>
                <a:pathLst>
                  <a:path extrusionOk="0" h="1321" w="793">
                    <a:moveTo>
                      <a:pt x="96" y="0"/>
                    </a:moveTo>
                    <a:cubicBezTo>
                      <a:pt x="61" y="0"/>
                      <a:pt x="27" y="24"/>
                      <a:pt x="24" y="71"/>
                    </a:cubicBezTo>
                    <a:cubicBezTo>
                      <a:pt x="0" y="408"/>
                      <a:pt x="95" y="763"/>
                      <a:pt x="302" y="1035"/>
                    </a:cubicBezTo>
                    <a:cubicBezTo>
                      <a:pt x="361" y="1119"/>
                      <a:pt x="550" y="1320"/>
                      <a:pt x="693" y="1320"/>
                    </a:cubicBezTo>
                    <a:cubicBezTo>
                      <a:pt x="720" y="1320"/>
                      <a:pt x="746" y="1313"/>
                      <a:pt x="769" y="1295"/>
                    </a:cubicBezTo>
                    <a:cubicBezTo>
                      <a:pt x="793" y="1278"/>
                      <a:pt x="793" y="1254"/>
                      <a:pt x="769" y="1242"/>
                    </a:cubicBezTo>
                    <a:cubicBezTo>
                      <a:pt x="621" y="1136"/>
                      <a:pt x="485" y="1065"/>
                      <a:pt x="385" y="899"/>
                    </a:cubicBezTo>
                    <a:cubicBezTo>
                      <a:pt x="213" y="657"/>
                      <a:pt x="201" y="361"/>
                      <a:pt x="172" y="71"/>
                    </a:cubicBezTo>
                    <a:cubicBezTo>
                      <a:pt x="166" y="24"/>
                      <a:pt x="130" y="0"/>
                      <a:pt x="9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g11e770b0bd5_0_5371"/>
              <p:cNvSpPr/>
              <p:nvPr/>
            </p:nvSpPr>
            <p:spPr>
              <a:xfrm>
                <a:off x="8931112" y="4786750"/>
                <a:ext cx="83365" cy="149217"/>
              </a:xfrm>
              <a:custGeom>
                <a:rect b="b" l="l" r="r" t="t"/>
                <a:pathLst>
                  <a:path extrusionOk="0" h="1065" w="595">
                    <a:moveTo>
                      <a:pt x="480" y="1"/>
                    </a:moveTo>
                    <a:cubicBezTo>
                      <a:pt x="465" y="1"/>
                      <a:pt x="451" y="8"/>
                      <a:pt x="441" y="22"/>
                    </a:cubicBezTo>
                    <a:cubicBezTo>
                      <a:pt x="358" y="158"/>
                      <a:pt x="370" y="347"/>
                      <a:pt x="323" y="495"/>
                    </a:cubicBezTo>
                    <a:cubicBezTo>
                      <a:pt x="293" y="590"/>
                      <a:pt x="252" y="690"/>
                      <a:pt x="199" y="779"/>
                    </a:cubicBezTo>
                    <a:cubicBezTo>
                      <a:pt x="145" y="868"/>
                      <a:pt x="62" y="927"/>
                      <a:pt x="21" y="1004"/>
                    </a:cubicBezTo>
                    <a:cubicBezTo>
                      <a:pt x="0" y="1030"/>
                      <a:pt x="21" y="1065"/>
                      <a:pt x="46" y="1065"/>
                    </a:cubicBezTo>
                    <a:cubicBezTo>
                      <a:pt x="49" y="1065"/>
                      <a:pt x="53" y="1064"/>
                      <a:pt x="57" y="1063"/>
                    </a:cubicBezTo>
                    <a:cubicBezTo>
                      <a:pt x="228" y="1027"/>
                      <a:pt x="346" y="809"/>
                      <a:pt x="411" y="661"/>
                    </a:cubicBezTo>
                    <a:cubicBezTo>
                      <a:pt x="488" y="495"/>
                      <a:pt x="595" y="217"/>
                      <a:pt x="530" y="40"/>
                    </a:cubicBezTo>
                    <a:cubicBezTo>
                      <a:pt x="523" y="15"/>
                      <a:pt x="501" y="1"/>
                      <a:pt x="4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g11e770b0bd5_0_5371"/>
              <p:cNvSpPr/>
              <p:nvPr/>
            </p:nvSpPr>
            <p:spPr>
              <a:xfrm>
                <a:off x="8923266" y="4807486"/>
                <a:ext cx="146695" cy="142912"/>
              </a:xfrm>
              <a:custGeom>
                <a:rect b="b" l="l" r="r" t="t"/>
                <a:pathLst>
                  <a:path extrusionOk="0" h="1020" w="1047">
                    <a:moveTo>
                      <a:pt x="987" y="0"/>
                    </a:moveTo>
                    <a:cubicBezTo>
                      <a:pt x="974" y="0"/>
                      <a:pt x="962" y="5"/>
                      <a:pt x="952" y="16"/>
                    </a:cubicBezTo>
                    <a:cubicBezTo>
                      <a:pt x="834" y="158"/>
                      <a:pt x="763" y="359"/>
                      <a:pt x="663" y="519"/>
                    </a:cubicBezTo>
                    <a:cubicBezTo>
                      <a:pt x="555" y="678"/>
                      <a:pt x="376" y="921"/>
                      <a:pt x="164" y="921"/>
                    </a:cubicBezTo>
                    <a:cubicBezTo>
                      <a:pt x="132" y="921"/>
                      <a:pt x="99" y="916"/>
                      <a:pt x="65" y="903"/>
                    </a:cubicBezTo>
                    <a:cubicBezTo>
                      <a:pt x="60" y="900"/>
                      <a:pt x="55" y="899"/>
                      <a:pt x="51" y="899"/>
                    </a:cubicBezTo>
                    <a:cubicBezTo>
                      <a:pt x="18" y="899"/>
                      <a:pt x="0" y="964"/>
                      <a:pt x="42" y="980"/>
                    </a:cubicBezTo>
                    <a:cubicBezTo>
                      <a:pt x="99" y="1007"/>
                      <a:pt x="155" y="1019"/>
                      <a:pt x="208" y="1019"/>
                    </a:cubicBezTo>
                    <a:cubicBezTo>
                      <a:pt x="375" y="1019"/>
                      <a:pt x="522" y="903"/>
                      <a:pt x="639" y="773"/>
                    </a:cubicBezTo>
                    <a:cubicBezTo>
                      <a:pt x="745" y="666"/>
                      <a:pt x="822" y="530"/>
                      <a:pt x="899" y="400"/>
                    </a:cubicBezTo>
                    <a:cubicBezTo>
                      <a:pt x="958" y="294"/>
                      <a:pt x="1041" y="176"/>
                      <a:pt x="1047" y="51"/>
                    </a:cubicBezTo>
                    <a:cubicBezTo>
                      <a:pt x="1047" y="23"/>
                      <a:pt x="1016" y="0"/>
                      <a:pt x="98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g11e770b0bd5_0_5371"/>
              <p:cNvSpPr/>
              <p:nvPr/>
            </p:nvSpPr>
            <p:spPr>
              <a:xfrm>
                <a:off x="8912337" y="4838450"/>
                <a:ext cx="192231" cy="128341"/>
              </a:xfrm>
              <a:custGeom>
                <a:rect b="b" l="l" r="r" t="t"/>
                <a:pathLst>
                  <a:path extrusionOk="0" h="916" w="1372">
                    <a:moveTo>
                      <a:pt x="1297" y="1"/>
                    </a:moveTo>
                    <a:cubicBezTo>
                      <a:pt x="1279" y="1"/>
                      <a:pt x="1261" y="10"/>
                      <a:pt x="1249" y="31"/>
                    </a:cubicBezTo>
                    <a:cubicBezTo>
                      <a:pt x="1052" y="396"/>
                      <a:pt x="768" y="798"/>
                      <a:pt x="354" y="798"/>
                    </a:cubicBezTo>
                    <a:cubicBezTo>
                      <a:pt x="271" y="798"/>
                      <a:pt x="183" y="782"/>
                      <a:pt x="90" y="747"/>
                    </a:cubicBezTo>
                    <a:cubicBezTo>
                      <a:pt x="84" y="745"/>
                      <a:pt x="78" y="743"/>
                      <a:pt x="72" y="743"/>
                    </a:cubicBezTo>
                    <a:cubicBezTo>
                      <a:pt x="24" y="743"/>
                      <a:pt x="0" y="826"/>
                      <a:pt x="43" y="842"/>
                    </a:cubicBezTo>
                    <a:cubicBezTo>
                      <a:pt x="148" y="892"/>
                      <a:pt x="261" y="915"/>
                      <a:pt x="374" y="915"/>
                    </a:cubicBezTo>
                    <a:cubicBezTo>
                      <a:pt x="830" y="915"/>
                      <a:pt x="1296" y="540"/>
                      <a:pt x="1367" y="85"/>
                    </a:cubicBezTo>
                    <a:cubicBezTo>
                      <a:pt x="1371" y="37"/>
                      <a:pt x="1333" y="1"/>
                      <a:pt x="129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399" name="Google Shape;1399;g11e770b0bd5_0_5371"/>
          <p:cNvSpPr txBox="1"/>
          <p:nvPr>
            <p:ph type="title"/>
          </p:nvPr>
        </p:nvSpPr>
        <p:spPr>
          <a:xfrm>
            <a:off x="713225" y="521225"/>
            <a:ext cx="7717500" cy="12378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400" name="Google Shape;1400;g11e770b0bd5_0_5371"/>
          <p:cNvSpPr txBox="1"/>
          <p:nvPr>
            <p:ph idx="1" type="subTitle"/>
          </p:nvPr>
        </p:nvSpPr>
        <p:spPr>
          <a:xfrm>
            <a:off x="713238" y="2136008"/>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01" name="Google Shape;1401;g11e770b0bd5_0_5371"/>
          <p:cNvSpPr txBox="1"/>
          <p:nvPr>
            <p:ph idx="2" type="subTitle"/>
          </p:nvPr>
        </p:nvSpPr>
        <p:spPr>
          <a:xfrm>
            <a:off x="713225" y="162102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02" name="Google Shape;1402;g11e770b0bd5_0_5371"/>
          <p:cNvSpPr txBox="1"/>
          <p:nvPr>
            <p:ph idx="3" type="subTitle"/>
          </p:nvPr>
        </p:nvSpPr>
        <p:spPr>
          <a:xfrm>
            <a:off x="3429013" y="2136008"/>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03" name="Google Shape;1403;g11e770b0bd5_0_5371"/>
          <p:cNvSpPr txBox="1"/>
          <p:nvPr>
            <p:ph idx="4" type="subTitle"/>
          </p:nvPr>
        </p:nvSpPr>
        <p:spPr>
          <a:xfrm>
            <a:off x="3429000" y="162102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04" name="Google Shape;1404;g11e770b0bd5_0_5371"/>
          <p:cNvSpPr txBox="1"/>
          <p:nvPr>
            <p:ph idx="5" type="subTitle"/>
          </p:nvPr>
        </p:nvSpPr>
        <p:spPr>
          <a:xfrm>
            <a:off x="6144775" y="2133854"/>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05" name="Google Shape;1405;g11e770b0bd5_0_5371"/>
          <p:cNvSpPr txBox="1"/>
          <p:nvPr>
            <p:ph idx="6" type="subTitle"/>
          </p:nvPr>
        </p:nvSpPr>
        <p:spPr>
          <a:xfrm>
            <a:off x="6144775" y="1618869"/>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06" name="Google Shape;1406;g11e770b0bd5_0_5371"/>
          <p:cNvSpPr txBox="1"/>
          <p:nvPr>
            <p:ph idx="7" type="subTitle"/>
          </p:nvPr>
        </p:nvSpPr>
        <p:spPr>
          <a:xfrm>
            <a:off x="2071113" y="3291858"/>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07" name="Google Shape;1407;g11e770b0bd5_0_5371"/>
          <p:cNvSpPr txBox="1"/>
          <p:nvPr>
            <p:ph idx="8" type="subTitle"/>
          </p:nvPr>
        </p:nvSpPr>
        <p:spPr>
          <a:xfrm>
            <a:off x="2071113" y="277687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08" name="Google Shape;1408;g11e770b0bd5_0_5371"/>
          <p:cNvSpPr txBox="1"/>
          <p:nvPr>
            <p:ph idx="9" type="subTitle"/>
          </p:nvPr>
        </p:nvSpPr>
        <p:spPr>
          <a:xfrm>
            <a:off x="4786888" y="3291858"/>
            <a:ext cx="2286000" cy="7716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09" name="Google Shape;1409;g11e770b0bd5_0_5371"/>
          <p:cNvSpPr txBox="1"/>
          <p:nvPr>
            <p:ph idx="13" type="subTitle"/>
          </p:nvPr>
        </p:nvSpPr>
        <p:spPr>
          <a:xfrm>
            <a:off x="4786888" y="2776873"/>
            <a:ext cx="2286000" cy="392700"/>
          </a:xfrm>
          <a:prstGeom prst="rect">
            <a:avLst/>
          </a:prstGeom>
          <a:noFill/>
          <a:ln>
            <a:noFill/>
          </a:ln>
        </p:spPr>
        <p:txBody>
          <a:bodyPr anchorCtr="0" anchor="b" bIns="0" lIns="0" spcFirstLastPara="1" rIns="0" wrap="square" tIns="0">
            <a:noAutofit/>
          </a:bodyPr>
          <a:lstStyle>
            <a:lvl1pPr lvl="0" marR="0" rtl="0" algn="ct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10" name="Google Shape;1410;g11e770b0bd5_0_5371"/>
          <p:cNvSpPr/>
          <p:nvPr/>
        </p:nvSpPr>
        <p:spPr>
          <a:xfrm>
            <a:off x="-384500" y="367035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11" name="Google Shape;1411;g11e770b0bd5_0_5371"/>
          <p:cNvGrpSpPr/>
          <p:nvPr/>
        </p:nvGrpSpPr>
        <p:grpSpPr>
          <a:xfrm>
            <a:off x="-288476" y="3365993"/>
            <a:ext cx="1664241" cy="1777507"/>
            <a:chOff x="-574226" y="3579893"/>
            <a:chExt cx="1664241" cy="1777507"/>
          </a:xfrm>
        </p:grpSpPr>
        <p:sp>
          <p:nvSpPr>
            <p:cNvPr id="1412" name="Google Shape;1412;g11e770b0bd5_0_5371"/>
            <p:cNvSpPr/>
            <p:nvPr/>
          </p:nvSpPr>
          <p:spPr>
            <a:xfrm>
              <a:off x="132332" y="3652961"/>
              <a:ext cx="293453" cy="166944"/>
            </a:xfrm>
            <a:custGeom>
              <a:rect b="b" l="l" r="r" t="t"/>
              <a:pathLst>
                <a:path extrusionOk="0" h="706" w="1241">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g11e770b0bd5_0_5371"/>
            <p:cNvSpPr/>
            <p:nvPr/>
          </p:nvSpPr>
          <p:spPr>
            <a:xfrm>
              <a:off x="-574226" y="4327122"/>
              <a:ext cx="721691" cy="1030278"/>
            </a:xfrm>
            <a:custGeom>
              <a:rect b="b" l="l" r="r" t="t"/>
              <a:pathLst>
                <a:path extrusionOk="0" h="4357" w="3052">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g11e770b0bd5_0_5371"/>
            <p:cNvSpPr/>
            <p:nvPr/>
          </p:nvSpPr>
          <p:spPr>
            <a:xfrm>
              <a:off x="-462614" y="4388840"/>
              <a:ext cx="250416" cy="170964"/>
            </a:xfrm>
            <a:custGeom>
              <a:rect b="b" l="l" r="r" t="t"/>
              <a:pathLst>
                <a:path extrusionOk="0" h="723" w="1059">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g11e770b0bd5_0_5371"/>
            <p:cNvSpPr/>
            <p:nvPr/>
          </p:nvSpPr>
          <p:spPr>
            <a:xfrm>
              <a:off x="317957" y="4497614"/>
              <a:ext cx="772058" cy="847254"/>
            </a:xfrm>
            <a:custGeom>
              <a:rect b="b" l="l" r="r" t="t"/>
              <a:pathLst>
                <a:path extrusionOk="0" h="3583" w="3265">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g11e770b0bd5_0_5371"/>
            <p:cNvSpPr/>
            <p:nvPr/>
          </p:nvSpPr>
          <p:spPr>
            <a:xfrm>
              <a:off x="-72211" y="3579893"/>
              <a:ext cx="544106" cy="1768049"/>
            </a:xfrm>
            <a:custGeom>
              <a:rect b="b" l="l" r="r" t="t"/>
              <a:pathLst>
                <a:path extrusionOk="0" h="7477" w="2301">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g11e770b0bd5_0_5371"/>
            <p:cNvSpPr/>
            <p:nvPr/>
          </p:nvSpPr>
          <p:spPr>
            <a:xfrm>
              <a:off x="212966" y="4073868"/>
              <a:ext cx="576502" cy="1275019"/>
            </a:xfrm>
            <a:custGeom>
              <a:rect b="b" l="l" r="r" t="t"/>
              <a:pathLst>
                <a:path extrusionOk="0" h="5392" w="2438">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g11e770b0bd5_0_5371"/>
            <p:cNvSpPr/>
            <p:nvPr/>
          </p:nvSpPr>
          <p:spPr>
            <a:xfrm>
              <a:off x="545909" y="4125418"/>
              <a:ext cx="218257" cy="162688"/>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g11e770b0bd5_0_5371"/>
            <p:cNvSpPr/>
            <p:nvPr/>
          </p:nvSpPr>
          <p:spPr>
            <a:xfrm>
              <a:off x="758491" y="4551528"/>
              <a:ext cx="214001" cy="170964"/>
            </a:xfrm>
            <a:custGeom>
              <a:rect b="b" l="l" r="r" t="t"/>
              <a:pathLst>
                <a:path extrusionOk="0" h="723" w="905">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g11e770b0bd5_0_5371"/>
            <p:cNvSpPr/>
            <p:nvPr/>
          </p:nvSpPr>
          <p:spPr>
            <a:xfrm>
              <a:off x="88695" y="3668229"/>
              <a:ext cx="343363" cy="255900"/>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3">
    <p:spTree>
      <p:nvGrpSpPr>
        <p:cNvPr id="1421" name="Shape 1421"/>
        <p:cNvGrpSpPr/>
        <p:nvPr/>
      </p:nvGrpSpPr>
      <p:grpSpPr>
        <a:xfrm>
          <a:off x="0" y="0"/>
          <a:ext cx="0" cy="0"/>
          <a:chOff x="0" y="0"/>
          <a:chExt cx="0" cy="0"/>
        </a:xfrm>
      </p:grpSpPr>
      <p:sp>
        <p:nvSpPr>
          <p:cNvPr id="1422" name="Google Shape;1422;g11e770b0bd5_0_5458"/>
          <p:cNvSpPr txBox="1"/>
          <p:nvPr>
            <p:ph type="title"/>
          </p:nvPr>
        </p:nvSpPr>
        <p:spPr>
          <a:xfrm>
            <a:off x="713225" y="521225"/>
            <a:ext cx="7717500" cy="7083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423" name="Google Shape;1423;g11e770b0bd5_0_5458"/>
          <p:cNvSpPr txBox="1"/>
          <p:nvPr>
            <p:ph idx="1" type="subTitle"/>
          </p:nvPr>
        </p:nvSpPr>
        <p:spPr>
          <a:xfrm>
            <a:off x="6175675" y="2356712"/>
            <a:ext cx="2286000" cy="771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1400"/>
              <a:buFont typeface="Roboto"/>
              <a:buNone/>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24" name="Google Shape;1424;g11e770b0bd5_0_5458"/>
          <p:cNvSpPr txBox="1"/>
          <p:nvPr>
            <p:ph idx="2" type="subTitle"/>
          </p:nvPr>
        </p:nvSpPr>
        <p:spPr>
          <a:xfrm>
            <a:off x="6175675" y="1841727"/>
            <a:ext cx="22860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25" name="Google Shape;1425;g11e770b0bd5_0_5458"/>
          <p:cNvSpPr txBox="1"/>
          <p:nvPr>
            <p:ph idx="3" type="subTitle"/>
          </p:nvPr>
        </p:nvSpPr>
        <p:spPr>
          <a:xfrm>
            <a:off x="2286000" y="2352929"/>
            <a:ext cx="2286000" cy="771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1400"/>
              <a:buFont typeface="Roboto"/>
              <a:buNone/>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26" name="Google Shape;1426;g11e770b0bd5_0_5458"/>
          <p:cNvSpPr txBox="1"/>
          <p:nvPr>
            <p:ph idx="4" type="subTitle"/>
          </p:nvPr>
        </p:nvSpPr>
        <p:spPr>
          <a:xfrm>
            <a:off x="2286000" y="1837944"/>
            <a:ext cx="22860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1427" name="Google Shape;1427;g11e770b0bd5_0_5458"/>
          <p:cNvGrpSpPr/>
          <p:nvPr/>
        </p:nvGrpSpPr>
        <p:grpSpPr>
          <a:xfrm>
            <a:off x="5852155" y="3393100"/>
            <a:ext cx="1182154" cy="1615542"/>
            <a:chOff x="3100950" y="3988250"/>
            <a:chExt cx="142250" cy="194400"/>
          </a:xfrm>
        </p:grpSpPr>
        <p:sp>
          <p:nvSpPr>
            <p:cNvPr id="1428" name="Google Shape;1428;g11e770b0bd5_0_5458"/>
            <p:cNvSpPr/>
            <p:nvPr/>
          </p:nvSpPr>
          <p:spPr>
            <a:xfrm>
              <a:off x="3115000" y="4049325"/>
              <a:ext cx="63000" cy="129025"/>
            </a:xfrm>
            <a:custGeom>
              <a:rect b="b" l="l" r="r" t="t"/>
              <a:pathLst>
                <a:path extrusionOk="0" h="5161" w="2520">
                  <a:moveTo>
                    <a:pt x="510" y="1"/>
                  </a:moveTo>
                  <a:cubicBezTo>
                    <a:pt x="460" y="1"/>
                    <a:pt x="412" y="25"/>
                    <a:pt x="385" y="84"/>
                  </a:cubicBezTo>
                  <a:cubicBezTo>
                    <a:pt x="0" y="941"/>
                    <a:pt x="325" y="1858"/>
                    <a:pt x="834" y="2591"/>
                  </a:cubicBezTo>
                  <a:cubicBezTo>
                    <a:pt x="1100" y="2976"/>
                    <a:pt x="1479" y="3266"/>
                    <a:pt x="1721" y="3656"/>
                  </a:cubicBezTo>
                  <a:cubicBezTo>
                    <a:pt x="1976" y="4058"/>
                    <a:pt x="2112" y="4573"/>
                    <a:pt x="2035" y="5040"/>
                  </a:cubicBezTo>
                  <a:cubicBezTo>
                    <a:pt x="2031" y="5103"/>
                    <a:pt x="2085" y="5161"/>
                    <a:pt x="2137" y="5161"/>
                  </a:cubicBezTo>
                  <a:cubicBezTo>
                    <a:pt x="2163" y="5161"/>
                    <a:pt x="2188" y="5146"/>
                    <a:pt x="2206" y="5111"/>
                  </a:cubicBezTo>
                  <a:cubicBezTo>
                    <a:pt x="2520" y="4502"/>
                    <a:pt x="2177" y="3662"/>
                    <a:pt x="1774" y="3159"/>
                  </a:cubicBezTo>
                  <a:cubicBezTo>
                    <a:pt x="1443" y="2745"/>
                    <a:pt x="1088" y="2390"/>
                    <a:pt x="828" y="1911"/>
                  </a:cubicBezTo>
                  <a:cubicBezTo>
                    <a:pt x="538" y="1367"/>
                    <a:pt x="515" y="811"/>
                    <a:pt x="686" y="220"/>
                  </a:cubicBezTo>
                  <a:cubicBezTo>
                    <a:pt x="722" y="101"/>
                    <a:pt x="612" y="1"/>
                    <a:pt x="51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g11e770b0bd5_0_5458"/>
            <p:cNvSpPr/>
            <p:nvPr/>
          </p:nvSpPr>
          <p:spPr>
            <a:xfrm>
              <a:off x="3150725" y="4172200"/>
              <a:ext cx="52175" cy="10450"/>
            </a:xfrm>
            <a:custGeom>
              <a:rect b="b" l="l" r="r" t="t"/>
              <a:pathLst>
                <a:path extrusionOk="0" h="418" w="2087">
                  <a:moveTo>
                    <a:pt x="1882" y="0"/>
                  </a:moveTo>
                  <a:cubicBezTo>
                    <a:pt x="1879" y="0"/>
                    <a:pt x="1875" y="0"/>
                    <a:pt x="1871" y="1"/>
                  </a:cubicBezTo>
                  <a:cubicBezTo>
                    <a:pt x="1587" y="7"/>
                    <a:pt x="1309" y="66"/>
                    <a:pt x="1026" y="83"/>
                  </a:cubicBezTo>
                  <a:cubicBezTo>
                    <a:pt x="952" y="89"/>
                    <a:pt x="881" y="91"/>
                    <a:pt x="812" y="91"/>
                  </a:cubicBezTo>
                  <a:cubicBezTo>
                    <a:pt x="573" y="91"/>
                    <a:pt x="350" y="64"/>
                    <a:pt x="103" y="36"/>
                  </a:cubicBezTo>
                  <a:cubicBezTo>
                    <a:pt x="97" y="34"/>
                    <a:pt x="91" y="33"/>
                    <a:pt x="86" y="33"/>
                  </a:cubicBezTo>
                  <a:cubicBezTo>
                    <a:pt x="35" y="33"/>
                    <a:pt x="0" y="101"/>
                    <a:pt x="32" y="148"/>
                  </a:cubicBezTo>
                  <a:cubicBezTo>
                    <a:pt x="192" y="373"/>
                    <a:pt x="576" y="397"/>
                    <a:pt x="836" y="409"/>
                  </a:cubicBezTo>
                  <a:cubicBezTo>
                    <a:pt x="922" y="414"/>
                    <a:pt x="1010" y="417"/>
                    <a:pt x="1099" y="417"/>
                  </a:cubicBezTo>
                  <a:cubicBezTo>
                    <a:pt x="1372" y="417"/>
                    <a:pt x="1653" y="390"/>
                    <a:pt x="1907" y="332"/>
                  </a:cubicBezTo>
                  <a:cubicBezTo>
                    <a:pt x="2086" y="285"/>
                    <a:pt x="2062" y="0"/>
                    <a:pt x="18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g11e770b0bd5_0_5458"/>
            <p:cNvSpPr/>
            <p:nvPr/>
          </p:nvSpPr>
          <p:spPr>
            <a:xfrm>
              <a:off x="3154325" y="4007500"/>
              <a:ext cx="28400" cy="174700"/>
            </a:xfrm>
            <a:custGeom>
              <a:rect b="b" l="l" r="r" t="t"/>
              <a:pathLst>
                <a:path extrusionOk="0" h="6988" w="1136">
                  <a:moveTo>
                    <a:pt x="208" y="0"/>
                  </a:moveTo>
                  <a:cubicBezTo>
                    <a:pt x="110" y="0"/>
                    <a:pt x="1" y="81"/>
                    <a:pt x="18" y="207"/>
                  </a:cubicBezTo>
                  <a:cubicBezTo>
                    <a:pt x="166" y="1295"/>
                    <a:pt x="426" y="2366"/>
                    <a:pt x="592" y="3448"/>
                  </a:cubicBezTo>
                  <a:cubicBezTo>
                    <a:pt x="686" y="4040"/>
                    <a:pt x="734" y="4643"/>
                    <a:pt x="728" y="5240"/>
                  </a:cubicBezTo>
                  <a:cubicBezTo>
                    <a:pt x="722" y="5808"/>
                    <a:pt x="586" y="6340"/>
                    <a:pt x="503" y="6902"/>
                  </a:cubicBezTo>
                  <a:cubicBezTo>
                    <a:pt x="496" y="6954"/>
                    <a:pt x="549" y="6987"/>
                    <a:pt x="598" y="6987"/>
                  </a:cubicBezTo>
                  <a:cubicBezTo>
                    <a:pt x="628" y="6987"/>
                    <a:pt x="655" y="6976"/>
                    <a:pt x="669" y="6949"/>
                  </a:cubicBezTo>
                  <a:cubicBezTo>
                    <a:pt x="1136" y="6009"/>
                    <a:pt x="1059" y="4773"/>
                    <a:pt x="947" y="3768"/>
                  </a:cubicBezTo>
                  <a:cubicBezTo>
                    <a:pt x="811" y="2543"/>
                    <a:pt x="515" y="1343"/>
                    <a:pt x="349" y="124"/>
                  </a:cubicBezTo>
                  <a:cubicBezTo>
                    <a:pt x="337" y="38"/>
                    <a:pt x="275" y="0"/>
                    <a:pt x="2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g11e770b0bd5_0_5458"/>
            <p:cNvSpPr/>
            <p:nvPr/>
          </p:nvSpPr>
          <p:spPr>
            <a:xfrm>
              <a:off x="3172925" y="4010550"/>
              <a:ext cx="63925" cy="164850"/>
            </a:xfrm>
            <a:custGeom>
              <a:rect b="b" l="l" r="r" t="t"/>
              <a:pathLst>
                <a:path extrusionOk="0" h="6594" w="2557">
                  <a:moveTo>
                    <a:pt x="2090" y="0"/>
                  </a:moveTo>
                  <a:cubicBezTo>
                    <a:pt x="1990" y="0"/>
                    <a:pt x="1876" y="85"/>
                    <a:pt x="1894" y="215"/>
                  </a:cubicBezTo>
                  <a:cubicBezTo>
                    <a:pt x="2042" y="1392"/>
                    <a:pt x="2202" y="2705"/>
                    <a:pt x="1362" y="3669"/>
                  </a:cubicBezTo>
                  <a:cubicBezTo>
                    <a:pt x="1013" y="4065"/>
                    <a:pt x="605" y="4379"/>
                    <a:pt x="333" y="4846"/>
                  </a:cubicBezTo>
                  <a:cubicBezTo>
                    <a:pt x="37" y="5355"/>
                    <a:pt x="78" y="5970"/>
                    <a:pt x="7" y="6532"/>
                  </a:cubicBezTo>
                  <a:cubicBezTo>
                    <a:pt x="1" y="6571"/>
                    <a:pt x="37" y="6594"/>
                    <a:pt x="73" y="6594"/>
                  </a:cubicBezTo>
                  <a:cubicBezTo>
                    <a:pt x="103" y="6594"/>
                    <a:pt x="132" y="6578"/>
                    <a:pt x="138" y="6543"/>
                  </a:cubicBezTo>
                  <a:cubicBezTo>
                    <a:pt x="303" y="5881"/>
                    <a:pt x="362" y="5207"/>
                    <a:pt x="818" y="4669"/>
                  </a:cubicBezTo>
                  <a:cubicBezTo>
                    <a:pt x="1184" y="4237"/>
                    <a:pt x="1646" y="3918"/>
                    <a:pt x="1953" y="3439"/>
                  </a:cubicBezTo>
                  <a:cubicBezTo>
                    <a:pt x="2556" y="2475"/>
                    <a:pt x="2361" y="1197"/>
                    <a:pt x="2231" y="127"/>
                  </a:cubicBezTo>
                  <a:cubicBezTo>
                    <a:pt x="2219" y="39"/>
                    <a:pt x="2158" y="0"/>
                    <a:pt x="209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g11e770b0bd5_0_5458"/>
            <p:cNvSpPr/>
            <p:nvPr/>
          </p:nvSpPr>
          <p:spPr>
            <a:xfrm>
              <a:off x="3100950" y="4066825"/>
              <a:ext cx="66850" cy="112450"/>
            </a:xfrm>
            <a:custGeom>
              <a:rect b="b" l="l" r="r" t="t"/>
              <a:pathLst>
                <a:path extrusionOk="0" h="4498" w="2674">
                  <a:moveTo>
                    <a:pt x="152" y="1"/>
                  </a:moveTo>
                  <a:cubicBezTo>
                    <a:pt x="75" y="1"/>
                    <a:pt x="0" y="48"/>
                    <a:pt x="0" y="147"/>
                  </a:cubicBezTo>
                  <a:cubicBezTo>
                    <a:pt x="6" y="1057"/>
                    <a:pt x="314" y="1850"/>
                    <a:pt x="846" y="2577"/>
                  </a:cubicBezTo>
                  <a:cubicBezTo>
                    <a:pt x="1083" y="2903"/>
                    <a:pt x="1361" y="3192"/>
                    <a:pt x="1639" y="3488"/>
                  </a:cubicBezTo>
                  <a:cubicBezTo>
                    <a:pt x="1946" y="3819"/>
                    <a:pt x="2242" y="4198"/>
                    <a:pt x="2579" y="4488"/>
                  </a:cubicBezTo>
                  <a:cubicBezTo>
                    <a:pt x="2590" y="4495"/>
                    <a:pt x="2602" y="4498"/>
                    <a:pt x="2612" y="4498"/>
                  </a:cubicBezTo>
                  <a:cubicBezTo>
                    <a:pt x="2647" y="4498"/>
                    <a:pt x="2674" y="4466"/>
                    <a:pt x="2656" y="4434"/>
                  </a:cubicBezTo>
                  <a:cubicBezTo>
                    <a:pt x="2354" y="3760"/>
                    <a:pt x="1710" y="3216"/>
                    <a:pt x="1260" y="2637"/>
                  </a:cubicBezTo>
                  <a:cubicBezTo>
                    <a:pt x="686" y="1903"/>
                    <a:pt x="320" y="1093"/>
                    <a:pt x="314" y="153"/>
                  </a:cubicBezTo>
                  <a:cubicBezTo>
                    <a:pt x="314" y="53"/>
                    <a:pt x="232" y="1"/>
                    <a:pt x="15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g11e770b0bd5_0_5458"/>
            <p:cNvSpPr/>
            <p:nvPr/>
          </p:nvSpPr>
          <p:spPr>
            <a:xfrm>
              <a:off x="3162300" y="3988250"/>
              <a:ext cx="34625" cy="185875"/>
            </a:xfrm>
            <a:custGeom>
              <a:rect b="b" l="l" r="r" t="t"/>
              <a:pathLst>
                <a:path extrusionOk="0" h="7435" w="1385">
                  <a:moveTo>
                    <a:pt x="680" y="1"/>
                  </a:moveTo>
                  <a:cubicBezTo>
                    <a:pt x="571" y="1"/>
                    <a:pt x="459" y="86"/>
                    <a:pt x="497" y="220"/>
                  </a:cubicBezTo>
                  <a:cubicBezTo>
                    <a:pt x="817" y="1450"/>
                    <a:pt x="1018" y="2704"/>
                    <a:pt x="722" y="3958"/>
                  </a:cubicBezTo>
                  <a:cubicBezTo>
                    <a:pt x="456" y="5064"/>
                    <a:pt x="1" y="6247"/>
                    <a:pt x="308" y="7394"/>
                  </a:cubicBezTo>
                  <a:cubicBezTo>
                    <a:pt x="311" y="7421"/>
                    <a:pt x="332" y="7434"/>
                    <a:pt x="354" y="7434"/>
                  </a:cubicBezTo>
                  <a:cubicBezTo>
                    <a:pt x="381" y="7434"/>
                    <a:pt x="409" y="7415"/>
                    <a:pt x="409" y="7376"/>
                  </a:cubicBezTo>
                  <a:cubicBezTo>
                    <a:pt x="379" y="6738"/>
                    <a:pt x="444" y="6146"/>
                    <a:pt x="610" y="5525"/>
                  </a:cubicBezTo>
                  <a:cubicBezTo>
                    <a:pt x="770" y="4904"/>
                    <a:pt x="988" y="4301"/>
                    <a:pt x="1124" y="3674"/>
                  </a:cubicBezTo>
                  <a:cubicBezTo>
                    <a:pt x="1385" y="2521"/>
                    <a:pt x="1136" y="1255"/>
                    <a:pt x="852" y="132"/>
                  </a:cubicBezTo>
                  <a:cubicBezTo>
                    <a:pt x="828" y="41"/>
                    <a:pt x="755" y="1"/>
                    <a:pt x="68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g11e770b0bd5_0_5458"/>
            <p:cNvSpPr/>
            <p:nvPr/>
          </p:nvSpPr>
          <p:spPr>
            <a:xfrm>
              <a:off x="3171300" y="4024675"/>
              <a:ext cx="46925" cy="149275"/>
            </a:xfrm>
            <a:custGeom>
              <a:rect b="b" l="l" r="r" t="t"/>
              <a:pathLst>
                <a:path extrusionOk="0" h="5971" w="1877">
                  <a:moveTo>
                    <a:pt x="1572" y="1"/>
                  </a:moveTo>
                  <a:cubicBezTo>
                    <a:pt x="1498" y="1"/>
                    <a:pt x="1416" y="57"/>
                    <a:pt x="1403" y="147"/>
                  </a:cubicBezTo>
                  <a:cubicBezTo>
                    <a:pt x="1338" y="668"/>
                    <a:pt x="1445" y="1206"/>
                    <a:pt x="1486" y="1720"/>
                  </a:cubicBezTo>
                  <a:cubicBezTo>
                    <a:pt x="1521" y="2294"/>
                    <a:pt x="1468" y="2856"/>
                    <a:pt x="1320" y="3406"/>
                  </a:cubicBezTo>
                  <a:cubicBezTo>
                    <a:pt x="1202" y="3843"/>
                    <a:pt x="1072" y="4287"/>
                    <a:pt x="883" y="4701"/>
                  </a:cubicBezTo>
                  <a:cubicBezTo>
                    <a:pt x="688" y="5150"/>
                    <a:pt x="392" y="5494"/>
                    <a:pt x="49" y="5842"/>
                  </a:cubicBezTo>
                  <a:cubicBezTo>
                    <a:pt x="1" y="5880"/>
                    <a:pt x="39" y="5970"/>
                    <a:pt x="104" y="5970"/>
                  </a:cubicBezTo>
                  <a:cubicBezTo>
                    <a:pt x="111" y="5970"/>
                    <a:pt x="118" y="5969"/>
                    <a:pt x="126" y="5967"/>
                  </a:cubicBezTo>
                  <a:cubicBezTo>
                    <a:pt x="1019" y="5701"/>
                    <a:pt x="1379" y="4482"/>
                    <a:pt x="1616" y="3690"/>
                  </a:cubicBezTo>
                  <a:cubicBezTo>
                    <a:pt x="1788" y="3110"/>
                    <a:pt x="1876" y="2536"/>
                    <a:pt x="1870" y="1939"/>
                  </a:cubicBezTo>
                  <a:cubicBezTo>
                    <a:pt x="1853" y="1348"/>
                    <a:pt x="1823" y="685"/>
                    <a:pt x="1699" y="112"/>
                  </a:cubicBezTo>
                  <a:cubicBezTo>
                    <a:pt x="1683" y="34"/>
                    <a:pt x="1630" y="1"/>
                    <a:pt x="15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g11e770b0bd5_0_5458"/>
            <p:cNvSpPr/>
            <p:nvPr/>
          </p:nvSpPr>
          <p:spPr>
            <a:xfrm>
              <a:off x="3115600" y="4004750"/>
              <a:ext cx="58200" cy="163025"/>
            </a:xfrm>
            <a:custGeom>
              <a:rect b="b" l="l" r="r" t="t"/>
              <a:pathLst>
                <a:path extrusionOk="0" h="6521" w="2328">
                  <a:moveTo>
                    <a:pt x="298" y="0"/>
                  </a:moveTo>
                  <a:cubicBezTo>
                    <a:pt x="148" y="0"/>
                    <a:pt x="1" y="150"/>
                    <a:pt x="94" y="317"/>
                  </a:cubicBezTo>
                  <a:cubicBezTo>
                    <a:pt x="1212" y="2151"/>
                    <a:pt x="1792" y="4392"/>
                    <a:pt x="2200" y="6480"/>
                  </a:cubicBezTo>
                  <a:cubicBezTo>
                    <a:pt x="2208" y="6507"/>
                    <a:pt x="2236" y="6520"/>
                    <a:pt x="2263" y="6520"/>
                  </a:cubicBezTo>
                  <a:cubicBezTo>
                    <a:pt x="2295" y="6520"/>
                    <a:pt x="2327" y="6501"/>
                    <a:pt x="2324" y="6462"/>
                  </a:cubicBezTo>
                  <a:cubicBezTo>
                    <a:pt x="2164" y="4262"/>
                    <a:pt x="1632" y="2003"/>
                    <a:pt x="479" y="104"/>
                  </a:cubicBezTo>
                  <a:cubicBezTo>
                    <a:pt x="433" y="31"/>
                    <a:pt x="365" y="0"/>
                    <a:pt x="2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g11e770b0bd5_0_5458"/>
            <p:cNvSpPr/>
            <p:nvPr/>
          </p:nvSpPr>
          <p:spPr>
            <a:xfrm>
              <a:off x="3177175" y="4080950"/>
              <a:ext cx="66025" cy="96350"/>
            </a:xfrm>
            <a:custGeom>
              <a:rect b="b" l="l" r="r" t="t"/>
              <a:pathLst>
                <a:path extrusionOk="0" h="3854" w="2641">
                  <a:moveTo>
                    <a:pt x="2488" y="0"/>
                  </a:moveTo>
                  <a:cubicBezTo>
                    <a:pt x="2432" y="0"/>
                    <a:pt x="2377" y="31"/>
                    <a:pt x="2357" y="102"/>
                  </a:cubicBezTo>
                  <a:cubicBezTo>
                    <a:pt x="2150" y="912"/>
                    <a:pt x="2032" y="1711"/>
                    <a:pt x="1434" y="2355"/>
                  </a:cubicBezTo>
                  <a:cubicBezTo>
                    <a:pt x="973" y="2840"/>
                    <a:pt x="311" y="3077"/>
                    <a:pt x="27" y="3727"/>
                  </a:cubicBezTo>
                  <a:cubicBezTo>
                    <a:pt x="0" y="3789"/>
                    <a:pt x="72" y="3854"/>
                    <a:pt x="135" y="3854"/>
                  </a:cubicBezTo>
                  <a:cubicBezTo>
                    <a:pt x="157" y="3854"/>
                    <a:pt x="177" y="3846"/>
                    <a:pt x="192" y="3828"/>
                  </a:cubicBezTo>
                  <a:cubicBezTo>
                    <a:pt x="671" y="3254"/>
                    <a:pt x="1387" y="2959"/>
                    <a:pt x="1848" y="2385"/>
                  </a:cubicBezTo>
                  <a:cubicBezTo>
                    <a:pt x="2327" y="1770"/>
                    <a:pt x="2623" y="930"/>
                    <a:pt x="2641" y="144"/>
                  </a:cubicBezTo>
                  <a:cubicBezTo>
                    <a:pt x="2641" y="56"/>
                    <a:pt x="2563" y="0"/>
                    <a:pt x="24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7" name="Google Shape;1437;g11e770b0bd5_0_5458"/>
          <p:cNvSpPr/>
          <p:nvPr/>
        </p:nvSpPr>
        <p:spPr>
          <a:xfrm>
            <a:off x="-344087" y="2495551"/>
            <a:ext cx="12477401" cy="3000882"/>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8" name="Google Shape;1438;g11e770b0bd5_0_5458"/>
          <p:cNvGrpSpPr/>
          <p:nvPr/>
        </p:nvGrpSpPr>
        <p:grpSpPr>
          <a:xfrm>
            <a:off x="4572000" y="3606013"/>
            <a:ext cx="4604462" cy="1377211"/>
            <a:chOff x="-981900" y="423788"/>
            <a:chExt cx="4604462" cy="1377211"/>
          </a:xfrm>
        </p:grpSpPr>
        <p:sp>
          <p:nvSpPr>
            <p:cNvPr id="1439" name="Google Shape;1439;g11e770b0bd5_0_5458"/>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g11e770b0bd5_0_5458"/>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g11e770b0bd5_0_5458"/>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g11e770b0bd5_0_5458"/>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g11e770b0bd5_0_5458"/>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g11e770b0bd5_0_5458"/>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g11e770b0bd5_0_5458"/>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g11e770b0bd5_0_5458"/>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g11e770b0bd5_0_5458"/>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g11e770b0bd5_0_5458"/>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g11e770b0bd5_0_5458"/>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g11e770b0bd5_0_5458"/>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g11e770b0bd5_0_5458"/>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g11e770b0bd5_0_5458"/>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g11e770b0bd5_0_5458"/>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g11e770b0bd5_0_5458"/>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g11e770b0bd5_0_5458"/>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1456" name="Shape 1456"/>
        <p:cNvGrpSpPr/>
        <p:nvPr/>
      </p:nvGrpSpPr>
      <p:grpSpPr>
        <a:xfrm>
          <a:off x="0" y="0"/>
          <a:ext cx="0" cy="0"/>
          <a:chOff x="0" y="0"/>
          <a:chExt cx="0" cy="0"/>
        </a:xfrm>
      </p:grpSpPr>
      <p:sp>
        <p:nvSpPr>
          <p:cNvPr id="1457" name="Google Shape;1457;g11e770b0bd5_0_5493"/>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458" name="Google Shape;1458;g11e770b0bd5_0_5493"/>
          <p:cNvSpPr/>
          <p:nvPr/>
        </p:nvSpPr>
        <p:spPr>
          <a:xfrm>
            <a:off x="-142875" y="3229963"/>
            <a:ext cx="12675228"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6_1">
    <p:spTree>
      <p:nvGrpSpPr>
        <p:cNvPr id="1459" name="Shape 1459"/>
        <p:cNvGrpSpPr/>
        <p:nvPr/>
      </p:nvGrpSpPr>
      <p:grpSpPr>
        <a:xfrm>
          <a:off x="0" y="0"/>
          <a:ext cx="0" cy="0"/>
          <a:chOff x="0" y="0"/>
          <a:chExt cx="0" cy="0"/>
        </a:xfrm>
      </p:grpSpPr>
      <p:sp>
        <p:nvSpPr>
          <p:cNvPr id="1460" name="Google Shape;1460;g11e770b0bd5_0_5496"/>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461" name="Google Shape;1461;g11e770b0bd5_0_5496"/>
          <p:cNvSpPr/>
          <p:nvPr/>
        </p:nvSpPr>
        <p:spPr>
          <a:xfrm>
            <a:off x="-86300" y="3489575"/>
            <a:ext cx="12675228"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62" name="Google Shape;1462;g11e770b0bd5_0_5496"/>
          <p:cNvGrpSpPr/>
          <p:nvPr/>
        </p:nvGrpSpPr>
        <p:grpSpPr>
          <a:xfrm>
            <a:off x="1191650" y="3971125"/>
            <a:ext cx="4604462" cy="1377211"/>
            <a:chOff x="-981900" y="423788"/>
            <a:chExt cx="4604462" cy="1377211"/>
          </a:xfrm>
        </p:grpSpPr>
        <p:sp>
          <p:nvSpPr>
            <p:cNvPr id="1463" name="Google Shape;1463;g11e770b0bd5_0_5496"/>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g11e770b0bd5_0_5496"/>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g11e770b0bd5_0_5496"/>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g11e770b0bd5_0_5496"/>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g11e770b0bd5_0_5496"/>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g11e770b0bd5_0_5496"/>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g11e770b0bd5_0_5496"/>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g11e770b0bd5_0_5496"/>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g11e770b0bd5_0_5496"/>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g11e770b0bd5_0_5496"/>
            <p:cNvSpPr/>
            <p:nvPr/>
          </p:nvSpPr>
          <p:spPr>
            <a:xfrm>
              <a:off x="774281" y="1507920"/>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g11e770b0bd5_0_5496"/>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g11e770b0bd5_0_5496"/>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g11e770b0bd5_0_5496"/>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g11e770b0bd5_0_5496"/>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g11e770b0bd5_0_5496"/>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g11e770b0bd5_0_5496"/>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g11e770b0bd5_0_5496"/>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oups">
  <p:cSld name="CUSTOM_6_1_2">
    <p:spTree>
      <p:nvGrpSpPr>
        <p:cNvPr id="1480" name="Shape 1480"/>
        <p:cNvGrpSpPr/>
        <p:nvPr/>
      </p:nvGrpSpPr>
      <p:grpSpPr>
        <a:xfrm>
          <a:off x="0" y="0"/>
          <a:ext cx="0" cy="0"/>
          <a:chOff x="0" y="0"/>
          <a:chExt cx="0" cy="0"/>
        </a:xfrm>
      </p:grpSpPr>
      <p:sp>
        <p:nvSpPr>
          <p:cNvPr id="1481" name="Google Shape;1481;g11e770b0bd5_0_5517"/>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482" name="Google Shape;1482;g11e770b0bd5_0_5517"/>
          <p:cNvSpPr/>
          <p:nvPr/>
        </p:nvSpPr>
        <p:spPr>
          <a:xfrm>
            <a:off x="-115650" y="3971123"/>
            <a:ext cx="12675228" cy="1585655"/>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g11e770b0bd5_0_5517"/>
          <p:cNvSpPr/>
          <p:nvPr/>
        </p:nvSpPr>
        <p:spPr>
          <a:xfrm>
            <a:off x="8603093" y="535593"/>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g11e770b0bd5_0_5517"/>
          <p:cNvSpPr/>
          <p:nvPr/>
        </p:nvSpPr>
        <p:spPr>
          <a:xfrm>
            <a:off x="8250512" y="493507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g11e770b0bd5_0_5517"/>
          <p:cNvSpPr/>
          <p:nvPr/>
        </p:nvSpPr>
        <p:spPr>
          <a:xfrm>
            <a:off x="8430434" y="462605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g11e770b0bd5_0_5517"/>
          <p:cNvSpPr/>
          <p:nvPr/>
        </p:nvSpPr>
        <p:spPr>
          <a:xfrm>
            <a:off x="8749546" y="466625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g11e770b0bd5_0_5517"/>
          <p:cNvSpPr/>
          <p:nvPr/>
        </p:nvSpPr>
        <p:spPr>
          <a:xfrm>
            <a:off x="332712" y="4724067"/>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g11e770b0bd5_0_5517"/>
          <p:cNvSpPr/>
          <p:nvPr/>
        </p:nvSpPr>
        <p:spPr>
          <a:xfrm>
            <a:off x="166427" y="4544677"/>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g11e770b0bd5_0_5517"/>
          <p:cNvSpPr/>
          <p:nvPr/>
        </p:nvSpPr>
        <p:spPr>
          <a:xfrm>
            <a:off x="8465141" y="327869"/>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g11e770b0bd5_0_5517"/>
          <p:cNvSpPr/>
          <p:nvPr/>
        </p:nvSpPr>
        <p:spPr>
          <a:xfrm>
            <a:off x="7974431" y="148125"/>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g11e770b0bd5_0_5517"/>
          <p:cNvSpPr/>
          <p:nvPr/>
        </p:nvSpPr>
        <p:spPr>
          <a:xfrm>
            <a:off x="8057131" y="439257"/>
            <a:ext cx="138305" cy="147868"/>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g11e770b0bd5_0_5517"/>
          <p:cNvSpPr/>
          <p:nvPr/>
        </p:nvSpPr>
        <p:spPr>
          <a:xfrm>
            <a:off x="311298" y="148113"/>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g11e770b0bd5_0_5517"/>
          <p:cNvSpPr/>
          <p:nvPr/>
        </p:nvSpPr>
        <p:spPr>
          <a:xfrm>
            <a:off x="7902358" y="488955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g11e770b0bd5_0_5517"/>
          <p:cNvSpPr/>
          <p:nvPr/>
        </p:nvSpPr>
        <p:spPr>
          <a:xfrm>
            <a:off x="135450" y="522122"/>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g11e770b0bd5_0_5517"/>
          <p:cNvSpPr/>
          <p:nvPr/>
        </p:nvSpPr>
        <p:spPr>
          <a:xfrm>
            <a:off x="163239" y="4309327"/>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g11e770b0bd5_0_5517"/>
          <p:cNvSpPr/>
          <p:nvPr/>
        </p:nvSpPr>
        <p:spPr>
          <a:xfrm>
            <a:off x="491560" y="5000856"/>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g11e770b0bd5_0_5517"/>
          <p:cNvSpPr/>
          <p:nvPr/>
        </p:nvSpPr>
        <p:spPr>
          <a:xfrm>
            <a:off x="331132" y="584811"/>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g11e770b0bd5_0_5517"/>
          <p:cNvSpPr/>
          <p:nvPr/>
        </p:nvSpPr>
        <p:spPr>
          <a:xfrm>
            <a:off x="427808" y="4463217"/>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6" name="Shape 36"/>
        <p:cNvGrpSpPr/>
        <p:nvPr/>
      </p:nvGrpSpPr>
      <p:grpSpPr>
        <a:xfrm>
          <a:off x="0" y="0"/>
          <a:ext cx="0" cy="0"/>
          <a:chOff x="0" y="0"/>
          <a:chExt cx="0" cy="0"/>
        </a:xfrm>
      </p:grpSpPr>
      <p:sp>
        <p:nvSpPr>
          <p:cNvPr id="37" name="Google Shape;3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6_1_1">
    <p:spTree>
      <p:nvGrpSpPr>
        <p:cNvPr id="1499" name="Shape 1499"/>
        <p:cNvGrpSpPr/>
        <p:nvPr/>
      </p:nvGrpSpPr>
      <p:grpSpPr>
        <a:xfrm>
          <a:off x="0" y="0"/>
          <a:ext cx="0" cy="0"/>
          <a:chOff x="0" y="0"/>
          <a:chExt cx="0" cy="0"/>
        </a:xfrm>
      </p:grpSpPr>
      <p:sp>
        <p:nvSpPr>
          <p:cNvPr id="1500" name="Google Shape;1500;g11e770b0bd5_0_5536"/>
          <p:cNvSpPr/>
          <p:nvPr/>
        </p:nvSpPr>
        <p:spPr>
          <a:xfrm>
            <a:off x="-1241425" y="3607450"/>
            <a:ext cx="1344938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g11e770b0bd5_0_5536"/>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6_1_1_1_1">
    <p:spTree>
      <p:nvGrpSpPr>
        <p:cNvPr id="1502" name="Shape 1502"/>
        <p:cNvGrpSpPr/>
        <p:nvPr/>
      </p:nvGrpSpPr>
      <p:grpSpPr>
        <a:xfrm>
          <a:off x="0" y="0"/>
          <a:ext cx="0" cy="0"/>
          <a:chOff x="0" y="0"/>
          <a:chExt cx="0" cy="0"/>
        </a:xfrm>
      </p:grpSpPr>
      <p:sp>
        <p:nvSpPr>
          <p:cNvPr id="1503" name="Google Shape;1503;g11e770b0bd5_0_5539"/>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504" name="Google Shape;1504;g11e770b0bd5_0_5539"/>
          <p:cNvSpPr/>
          <p:nvPr/>
        </p:nvSpPr>
        <p:spPr>
          <a:xfrm>
            <a:off x="-1555750" y="3450275"/>
            <a:ext cx="1344938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7">
    <p:spTree>
      <p:nvGrpSpPr>
        <p:cNvPr id="1505" name="Shape 1505"/>
        <p:cNvGrpSpPr/>
        <p:nvPr/>
      </p:nvGrpSpPr>
      <p:grpSpPr>
        <a:xfrm>
          <a:off x="0" y="0"/>
          <a:ext cx="0" cy="0"/>
          <a:chOff x="0" y="0"/>
          <a:chExt cx="0" cy="0"/>
        </a:xfrm>
      </p:grpSpPr>
      <p:sp>
        <p:nvSpPr>
          <p:cNvPr id="1506" name="Google Shape;1506;g11e770b0bd5_0_5542"/>
          <p:cNvSpPr/>
          <p:nvPr/>
        </p:nvSpPr>
        <p:spPr>
          <a:xfrm rot="39">
            <a:off x="-11574525" y="-1902744"/>
            <a:ext cx="27957539" cy="8948981"/>
          </a:xfrm>
          <a:custGeom>
            <a:rect b="b" l="l" r="r" t="t"/>
            <a:pathLst>
              <a:path extrusionOk="0" h="13468" w="62949">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g11e770b0bd5_0_5542"/>
          <p:cNvSpPr txBox="1"/>
          <p:nvPr>
            <p:ph type="title"/>
          </p:nvPr>
        </p:nvSpPr>
        <p:spPr>
          <a:xfrm>
            <a:off x="713225" y="1170199"/>
            <a:ext cx="38589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508" name="Google Shape;1508;g11e770b0bd5_0_5542"/>
          <p:cNvSpPr txBox="1"/>
          <p:nvPr>
            <p:ph idx="1" type="subTitle"/>
          </p:nvPr>
        </p:nvSpPr>
        <p:spPr>
          <a:xfrm>
            <a:off x="713225" y="1821824"/>
            <a:ext cx="3858900" cy="2712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2pPr>
            <a:lvl3pPr lvl="2"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3pPr>
            <a:lvl4pPr lvl="3"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4pPr>
            <a:lvl5pPr lvl="4"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5pPr>
            <a:lvl6pPr lvl="5"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6pPr>
            <a:lvl7pPr lvl="6"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7pPr>
            <a:lvl8pPr lvl="7"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8pPr>
            <a:lvl9pPr lvl="8"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9pPr>
          </a:lstStyle>
          <a:p/>
        </p:txBody>
      </p:sp>
      <p:sp>
        <p:nvSpPr>
          <p:cNvPr id="1509" name="Google Shape;1509;g11e770b0bd5_0_5542"/>
          <p:cNvSpPr txBox="1"/>
          <p:nvPr>
            <p:ph idx="2" type="title"/>
          </p:nvPr>
        </p:nvSpPr>
        <p:spPr>
          <a:xfrm>
            <a:off x="713225" y="2137199"/>
            <a:ext cx="38589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510" name="Google Shape;1510;g11e770b0bd5_0_5542"/>
          <p:cNvSpPr txBox="1"/>
          <p:nvPr>
            <p:ph idx="3" type="subTitle"/>
          </p:nvPr>
        </p:nvSpPr>
        <p:spPr>
          <a:xfrm>
            <a:off x="713225" y="2788824"/>
            <a:ext cx="3858900" cy="2712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2pPr>
            <a:lvl3pPr lvl="2"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3pPr>
            <a:lvl4pPr lvl="3"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4pPr>
            <a:lvl5pPr lvl="4"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5pPr>
            <a:lvl6pPr lvl="5"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6pPr>
            <a:lvl7pPr lvl="6"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7pPr>
            <a:lvl8pPr lvl="7"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8pPr>
            <a:lvl9pPr lvl="8"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9pPr>
          </a:lstStyle>
          <a:p/>
        </p:txBody>
      </p:sp>
      <p:sp>
        <p:nvSpPr>
          <p:cNvPr id="1511" name="Google Shape;1511;g11e770b0bd5_0_5542"/>
          <p:cNvSpPr txBox="1"/>
          <p:nvPr>
            <p:ph idx="4" type="title"/>
          </p:nvPr>
        </p:nvSpPr>
        <p:spPr>
          <a:xfrm>
            <a:off x="713225" y="3136177"/>
            <a:ext cx="3858900" cy="5616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SzPts val="12000"/>
              <a:buNone/>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p:txBody>
      </p:sp>
      <p:sp>
        <p:nvSpPr>
          <p:cNvPr id="1512" name="Google Shape;1512;g11e770b0bd5_0_5542"/>
          <p:cNvSpPr txBox="1"/>
          <p:nvPr>
            <p:ph idx="5" type="subTitle"/>
          </p:nvPr>
        </p:nvSpPr>
        <p:spPr>
          <a:xfrm>
            <a:off x="713225" y="3787802"/>
            <a:ext cx="3858900" cy="2712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2pPr>
            <a:lvl3pPr lvl="2"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3pPr>
            <a:lvl4pPr lvl="3"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4pPr>
            <a:lvl5pPr lvl="4"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5pPr>
            <a:lvl6pPr lvl="5"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6pPr>
            <a:lvl7pPr lvl="6"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7pPr>
            <a:lvl8pPr lvl="7"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8pPr>
            <a:lvl9pPr lvl="8" marR="0" rtl="0" algn="ctr">
              <a:lnSpc>
                <a:spcPct val="100000"/>
              </a:lnSpc>
              <a:spcBef>
                <a:spcPts val="0"/>
              </a:spcBef>
              <a:spcAft>
                <a:spcPts val="0"/>
              </a:spcAft>
              <a:buClr>
                <a:srgbClr val="000000"/>
              </a:buClr>
              <a:buSzPts val="1400"/>
              <a:buFont typeface="Roboto"/>
              <a:buNone/>
              <a:defRPr b="0" i="0" sz="1400" u="none" cap="none" strike="noStrike">
                <a:solidFill>
                  <a:srgbClr val="000000"/>
                </a:solidFill>
                <a:latin typeface="Roboto"/>
                <a:ea typeface="Roboto"/>
                <a:cs typeface="Roboto"/>
                <a:sym typeface="Roboto"/>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
    <p:spTree>
      <p:nvGrpSpPr>
        <p:cNvPr id="1513" name="Shape 1513"/>
        <p:cNvGrpSpPr/>
        <p:nvPr/>
      </p:nvGrpSpPr>
      <p:grpSpPr>
        <a:xfrm>
          <a:off x="0" y="0"/>
          <a:ext cx="0" cy="0"/>
          <a:chOff x="0" y="0"/>
          <a:chExt cx="0" cy="0"/>
        </a:xfrm>
      </p:grpSpPr>
      <p:sp>
        <p:nvSpPr>
          <p:cNvPr id="1514" name="Google Shape;1514;g11e770b0bd5_0_5550"/>
          <p:cNvSpPr/>
          <p:nvPr/>
        </p:nvSpPr>
        <p:spPr>
          <a:xfrm flipH="1">
            <a:off x="-384500" y="367035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15" name="Google Shape;1515;g11e770b0bd5_0_5550"/>
          <p:cNvGrpSpPr/>
          <p:nvPr/>
        </p:nvGrpSpPr>
        <p:grpSpPr>
          <a:xfrm flipH="1">
            <a:off x="8083676" y="3365993"/>
            <a:ext cx="1664241" cy="1777507"/>
            <a:chOff x="-574226" y="3579893"/>
            <a:chExt cx="1664241" cy="1777507"/>
          </a:xfrm>
        </p:grpSpPr>
        <p:sp>
          <p:nvSpPr>
            <p:cNvPr id="1516" name="Google Shape;1516;g11e770b0bd5_0_5550"/>
            <p:cNvSpPr/>
            <p:nvPr/>
          </p:nvSpPr>
          <p:spPr>
            <a:xfrm>
              <a:off x="132332" y="3652961"/>
              <a:ext cx="293453" cy="166944"/>
            </a:xfrm>
            <a:custGeom>
              <a:rect b="b" l="l" r="r" t="t"/>
              <a:pathLst>
                <a:path extrusionOk="0" h="706" w="1241">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g11e770b0bd5_0_5550"/>
            <p:cNvSpPr/>
            <p:nvPr/>
          </p:nvSpPr>
          <p:spPr>
            <a:xfrm>
              <a:off x="-574226" y="4327122"/>
              <a:ext cx="721691" cy="1030278"/>
            </a:xfrm>
            <a:custGeom>
              <a:rect b="b" l="l" r="r" t="t"/>
              <a:pathLst>
                <a:path extrusionOk="0" h="4357" w="3052">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g11e770b0bd5_0_5550"/>
            <p:cNvSpPr/>
            <p:nvPr/>
          </p:nvSpPr>
          <p:spPr>
            <a:xfrm>
              <a:off x="-462614" y="4388840"/>
              <a:ext cx="250416" cy="170964"/>
            </a:xfrm>
            <a:custGeom>
              <a:rect b="b" l="l" r="r" t="t"/>
              <a:pathLst>
                <a:path extrusionOk="0" h="723" w="1059">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g11e770b0bd5_0_5550"/>
            <p:cNvSpPr/>
            <p:nvPr/>
          </p:nvSpPr>
          <p:spPr>
            <a:xfrm>
              <a:off x="317957" y="4497614"/>
              <a:ext cx="772058" cy="847254"/>
            </a:xfrm>
            <a:custGeom>
              <a:rect b="b" l="l" r="r" t="t"/>
              <a:pathLst>
                <a:path extrusionOk="0" h="3583" w="3265">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g11e770b0bd5_0_5550"/>
            <p:cNvSpPr/>
            <p:nvPr/>
          </p:nvSpPr>
          <p:spPr>
            <a:xfrm>
              <a:off x="-72211" y="3579893"/>
              <a:ext cx="544106" cy="1768049"/>
            </a:xfrm>
            <a:custGeom>
              <a:rect b="b" l="l" r="r" t="t"/>
              <a:pathLst>
                <a:path extrusionOk="0" h="7477" w="2301">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g11e770b0bd5_0_5550"/>
            <p:cNvSpPr/>
            <p:nvPr/>
          </p:nvSpPr>
          <p:spPr>
            <a:xfrm>
              <a:off x="212966" y="4073868"/>
              <a:ext cx="576502" cy="1275019"/>
            </a:xfrm>
            <a:custGeom>
              <a:rect b="b" l="l" r="r" t="t"/>
              <a:pathLst>
                <a:path extrusionOk="0" h="5392" w="2438">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g11e770b0bd5_0_5550"/>
            <p:cNvSpPr/>
            <p:nvPr/>
          </p:nvSpPr>
          <p:spPr>
            <a:xfrm>
              <a:off x="545909" y="4125418"/>
              <a:ext cx="218257" cy="162688"/>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g11e770b0bd5_0_5550"/>
            <p:cNvSpPr/>
            <p:nvPr/>
          </p:nvSpPr>
          <p:spPr>
            <a:xfrm>
              <a:off x="758491" y="4551528"/>
              <a:ext cx="214001" cy="170964"/>
            </a:xfrm>
            <a:custGeom>
              <a:rect b="b" l="l" r="r" t="t"/>
              <a:pathLst>
                <a:path extrusionOk="0" h="723" w="905">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g11e770b0bd5_0_5550"/>
            <p:cNvSpPr/>
            <p:nvPr/>
          </p:nvSpPr>
          <p:spPr>
            <a:xfrm>
              <a:off x="88695" y="3668229"/>
              <a:ext cx="343363" cy="255900"/>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5" name="Google Shape;1525;g11e770b0bd5_0_5550"/>
          <p:cNvSpPr txBox="1"/>
          <p:nvPr>
            <p:ph idx="1" type="subTitle"/>
          </p:nvPr>
        </p:nvSpPr>
        <p:spPr>
          <a:xfrm>
            <a:off x="713225" y="2004676"/>
            <a:ext cx="2496600" cy="13989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1526" name="Google Shape;1526;g11e770b0bd5_0_5550"/>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_1">
    <p:spTree>
      <p:nvGrpSpPr>
        <p:cNvPr id="1527" name="Shape 1527"/>
        <p:cNvGrpSpPr/>
        <p:nvPr/>
      </p:nvGrpSpPr>
      <p:grpSpPr>
        <a:xfrm>
          <a:off x="0" y="0"/>
          <a:ext cx="0" cy="0"/>
          <a:chOff x="0" y="0"/>
          <a:chExt cx="0" cy="0"/>
        </a:xfrm>
      </p:grpSpPr>
      <p:sp>
        <p:nvSpPr>
          <p:cNvPr id="1528" name="Google Shape;1528;g11e770b0bd5_0_5564"/>
          <p:cNvSpPr txBox="1"/>
          <p:nvPr>
            <p:ph idx="1" type="subTitle"/>
          </p:nvPr>
        </p:nvSpPr>
        <p:spPr>
          <a:xfrm>
            <a:off x="5395075" y="2004673"/>
            <a:ext cx="3035700" cy="13107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2"/>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
        <p:nvSpPr>
          <p:cNvPr id="1529" name="Google Shape;1529;g11e770b0bd5_0_5564"/>
          <p:cNvSpPr/>
          <p:nvPr/>
        </p:nvSpPr>
        <p:spPr>
          <a:xfrm>
            <a:off x="-384500" y="367035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g11e770b0bd5_0_5564"/>
          <p:cNvSpPr/>
          <p:nvPr/>
        </p:nvSpPr>
        <p:spPr>
          <a:xfrm flipH="1">
            <a:off x="-243550" y="3292663"/>
            <a:ext cx="1706307" cy="1778297"/>
          </a:xfrm>
          <a:custGeom>
            <a:rect b="b" l="l" r="r" t="t"/>
            <a:pathLst>
              <a:path extrusionOk="0" h="8816" w="8459">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g11e770b0bd5_0_5564"/>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r">
              <a:lnSpc>
                <a:spcPct val="100000"/>
              </a:lnSpc>
              <a:spcBef>
                <a:spcPts val="0"/>
              </a:spcBef>
              <a:spcAft>
                <a:spcPts val="0"/>
              </a:spcAft>
              <a:buSzPts val="3600"/>
              <a:buNone/>
              <a:defRPr/>
            </a:lvl1pPr>
            <a:lvl2pPr lvl="1" rtl="0" algn="r">
              <a:lnSpc>
                <a:spcPct val="100000"/>
              </a:lnSpc>
              <a:spcBef>
                <a:spcPts val="0"/>
              </a:spcBef>
              <a:spcAft>
                <a:spcPts val="0"/>
              </a:spcAft>
              <a:buSzPts val="2800"/>
              <a:buNone/>
              <a:defRPr/>
            </a:lvl2pPr>
            <a:lvl3pPr lvl="2" rtl="0" algn="r">
              <a:lnSpc>
                <a:spcPct val="100000"/>
              </a:lnSpc>
              <a:spcBef>
                <a:spcPts val="0"/>
              </a:spcBef>
              <a:spcAft>
                <a:spcPts val="0"/>
              </a:spcAft>
              <a:buSzPts val="2800"/>
              <a:buNone/>
              <a:defRPr/>
            </a:lvl3pPr>
            <a:lvl4pPr lvl="3" rtl="0" algn="r">
              <a:lnSpc>
                <a:spcPct val="100000"/>
              </a:lnSpc>
              <a:spcBef>
                <a:spcPts val="0"/>
              </a:spcBef>
              <a:spcAft>
                <a:spcPts val="0"/>
              </a:spcAft>
              <a:buSzPts val="2800"/>
              <a:buNone/>
              <a:defRPr/>
            </a:lvl4pPr>
            <a:lvl5pPr lvl="4" rtl="0" algn="r">
              <a:lnSpc>
                <a:spcPct val="100000"/>
              </a:lnSpc>
              <a:spcBef>
                <a:spcPts val="0"/>
              </a:spcBef>
              <a:spcAft>
                <a:spcPts val="0"/>
              </a:spcAft>
              <a:buSzPts val="2800"/>
              <a:buNone/>
              <a:defRPr/>
            </a:lvl5pPr>
            <a:lvl6pPr lvl="5" rtl="0" algn="r">
              <a:lnSpc>
                <a:spcPct val="100000"/>
              </a:lnSpc>
              <a:spcBef>
                <a:spcPts val="0"/>
              </a:spcBef>
              <a:spcAft>
                <a:spcPts val="0"/>
              </a:spcAft>
              <a:buSzPts val="2800"/>
              <a:buNone/>
              <a:defRPr/>
            </a:lvl6pPr>
            <a:lvl7pPr lvl="6" rtl="0" algn="r">
              <a:lnSpc>
                <a:spcPct val="100000"/>
              </a:lnSpc>
              <a:spcBef>
                <a:spcPts val="0"/>
              </a:spcBef>
              <a:spcAft>
                <a:spcPts val="0"/>
              </a:spcAft>
              <a:buSzPts val="2800"/>
              <a:buNone/>
              <a:defRPr/>
            </a:lvl7pPr>
            <a:lvl8pPr lvl="7" rtl="0" algn="r">
              <a:lnSpc>
                <a:spcPct val="100000"/>
              </a:lnSpc>
              <a:spcBef>
                <a:spcPts val="0"/>
              </a:spcBef>
              <a:spcAft>
                <a:spcPts val="0"/>
              </a:spcAft>
              <a:buSzPts val="2800"/>
              <a:buNone/>
              <a:defRPr/>
            </a:lvl8pPr>
            <a:lvl9pPr lvl="8" rtl="0" algn="r">
              <a:lnSpc>
                <a:spcPct val="100000"/>
              </a:lnSpc>
              <a:spcBef>
                <a:spcPts val="0"/>
              </a:spcBef>
              <a:spcAft>
                <a:spcPts val="0"/>
              </a:spcAft>
              <a:buSzPts val="2800"/>
              <a:buNone/>
              <a:defRPr/>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1532" name="Shape 1532"/>
        <p:cNvGrpSpPr/>
        <p:nvPr/>
      </p:nvGrpSpPr>
      <p:grpSpPr>
        <a:xfrm>
          <a:off x="0" y="0"/>
          <a:ext cx="0" cy="0"/>
          <a:chOff x="0" y="0"/>
          <a:chExt cx="0" cy="0"/>
        </a:xfrm>
      </p:grpSpPr>
      <p:sp>
        <p:nvSpPr>
          <p:cNvPr id="1533" name="Google Shape;1533;g11e770b0bd5_0_5569"/>
          <p:cNvSpPr txBox="1"/>
          <p:nvPr>
            <p:ph type="title"/>
          </p:nvPr>
        </p:nvSpPr>
        <p:spPr>
          <a:xfrm>
            <a:off x="713225" y="521225"/>
            <a:ext cx="7717500" cy="6378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534" name="Google Shape;1534;g11e770b0bd5_0_5569"/>
          <p:cNvSpPr txBox="1"/>
          <p:nvPr>
            <p:ph idx="1" type="subTitle"/>
          </p:nvPr>
        </p:nvSpPr>
        <p:spPr>
          <a:xfrm>
            <a:off x="1077075" y="2444520"/>
            <a:ext cx="2103000" cy="7716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35" name="Google Shape;1535;g11e770b0bd5_0_5569"/>
          <p:cNvSpPr txBox="1"/>
          <p:nvPr>
            <p:ph idx="2" type="subTitle"/>
          </p:nvPr>
        </p:nvSpPr>
        <p:spPr>
          <a:xfrm>
            <a:off x="1077075" y="1929535"/>
            <a:ext cx="2103000" cy="392700"/>
          </a:xfrm>
          <a:prstGeom prst="rect">
            <a:avLst/>
          </a:prstGeom>
          <a:noFill/>
          <a:ln>
            <a:noFill/>
          </a:ln>
        </p:spPr>
        <p:txBody>
          <a:bodyPr anchorCtr="0" anchor="b" bIns="0" lIns="0" spcFirstLastPara="1" rIns="0" wrap="square" tIns="0">
            <a:noAutofit/>
          </a:bodyPr>
          <a:lstStyle>
            <a:lvl1pPr lvl="0" marR="0" rtl="0" algn="r">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36" name="Google Shape;1536;g11e770b0bd5_0_5569"/>
          <p:cNvSpPr txBox="1"/>
          <p:nvPr>
            <p:ph idx="3" type="subTitle"/>
          </p:nvPr>
        </p:nvSpPr>
        <p:spPr>
          <a:xfrm>
            <a:off x="5963925" y="2442366"/>
            <a:ext cx="2103000" cy="771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37" name="Google Shape;1537;g11e770b0bd5_0_5569"/>
          <p:cNvSpPr txBox="1"/>
          <p:nvPr>
            <p:ph idx="4" type="subTitle"/>
          </p:nvPr>
        </p:nvSpPr>
        <p:spPr>
          <a:xfrm>
            <a:off x="5963925" y="1927381"/>
            <a:ext cx="21030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38" name="Google Shape;1538;g11e770b0bd5_0_5569"/>
          <p:cNvSpPr/>
          <p:nvPr/>
        </p:nvSpPr>
        <p:spPr>
          <a:xfrm flipH="1">
            <a:off x="-2994082" y="3457300"/>
            <a:ext cx="12847559"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7">
    <p:spTree>
      <p:nvGrpSpPr>
        <p:cNvPr id="1539" name="Shape 1539"/>
        <p:cNvGrpSpPr/>
        <p:nvPr/>
      </p:nvGrpSpPr>
      <p:grpSpPr>
        <a:xfrm>
          <a:off x="0" y="0"/>
          <a:ext cx="0" cy="0"/>
          <a:chOff x="0" y="0"/>
          <a:chExt cx="0" cy="0"/>
        </a:xfrm>
      </p:grpSpPr>
      <p:sp>
        <p:nvSpPr>
          <p:cNvPr id="1540" name="Google Shape;1540;g11e770b0bd5_0_5576"/>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541" name="Google Shape;1541;g11e770b0bd5_0_5576"/>
          <p:cNvSpPr txBox="1"/>
          <p:nvPr>
            <p:ph idx="1" type="subTitle"/>
          </p:nvPr>
        </p:nvSpPr>
        <p:spPr>
          <a:xfrm>
            <a:off x="6418964" y="2942663"/>
            <a:ext cx="2011800" cy="3834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1542" name="Google Shape;1542;g11e770b0bd5_0_5576"/>
          <p:cNvSpPr txBox="1"/>
          <p:nvPr>
            <p:ph idx="2" type="subTitle"/>
          </p:nvPr>
        </p:nvSpPr>
        <p:spPr>
          <a:xfrm>
            <a:off x="713264" y="2942776"/>
            <a:ext cx="2011800" cy="383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1543" name="Google Shape;1543;g11e770b0bd5_0_5576"/>
          <p:cNvSpPr txBox="1"/>
          <p:nvPr>
            <p:ph idx="3" type="subTitle"/>
          </p:nvPr>
        </p:nvSpPr>
        <p:spPr>
          <a:xfrm>
            <a:off x="6418927" y="1531270"/>
            <a:ext cx="2011800" cy="3834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r">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1544" name="Google Shape;1544;g11e770b0bd5_0_5576"/>
          <p:cNvSpPr txBox="1"/>
          <p:nvPr>
            <p:ph idx="4" type="subTitle"/>
          </p:nvPr>
        </p:nvSpPr>
        <p:spPr>
          <a:xfrm>
            <a:off x="713227" y="1531383"/>
            <a:ext cx="2011800" cy="383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1"/>
              </a:buClr>
              <a:buSzPts val="2000"/>
              <a:buFont typeface="Catamaran Black"/>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1545" name="Google Shape;1545;g11e770b0bd5_0_5576"/>
          <p:cNvSpPr txBox="1"/>
          <p:nvPr>
            <p:ph idx="5" type="subTitle"/>
          </p:nvPr>
        </p:nvSpPr>
        <p:spPr>
          <a:xfrm>
            <a:off x="6418964" y="3381194"/>
            <a:ext cx="2011800" cy="5226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1546" name="Google Shape;1546;g11e770b0bd5_0_5576"/>
          <p:cNvSpPr txBox="1"/>
          <p:nvPr>
            <p:ph idx="6" type="subTitle"/>
          </p:nvPr>
        </p:nvSpPr>
        <p:spPr>
          <a:xfrm>
            <a:off x="713264" y="3381325"/>
            <a:ext cx="2014800" cy="522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1547" name="Google Shape;1547;g11e770b0bd5_0_5576"/>
          <p:cNvSpPr txBox="1"/>
          <p:nvPr>
            <p:ph idx="7" type="subTitle"/>
          </p:nvPr>
        </p:nvSpPr>
        <p:spPr>
          <a:xfrm>
            <a:off x="6418927" y="1982676"/>
            <a:ext cx="2011800" cy="522600"/>
          </a:xfrm>
          <a:prstGeom prst="rect">
            <a:avLst/>
          </a:prstGeom>
          <a:noFill/>
          <a:ln>
            <a:noFill/>
          </a:ln>
        </p:spPr>
        <p:txBody>
          <a:bodyPr anchorCtr="0" anchor="t" bIns="0" lIns="0" spcFirstLastPara="1" rIns="0" wrap="square" tIns="0">
            <a:noAutofit/>
          </a:bodyPr>
          <a:lstStyle>
            <a:lvl1pPr lvl="0" marR="0" rtl="0" algn="r">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1548" name="Google Shape;1548;g11e770b0bd5_0_5576"/>
          <p:cNvSpPr txBox="1"/>
          <p:nvPr>
            <p:ph idx="8" type="subTitle"/>
          </p:nvPr>
        </p:nvSpPr>
        <p:spPr>
          <a:xfrm>
            <a:off x="713227" y="1982807"/>
            <a:ext cx="2014800" cy="5226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1549" name="Google Shape;1549;g11e770b0bd5_0_5576"/>
          <p:cNvSpPr/>
          <p:nvPr/>
        </p:nvSpPr>
        <p:spPr>
          <a:xfrm flipH="1">
            <a:off x="-3537704" y="3457300"/>
            <a:ext cx="12847559"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4">
    <p:spTree>
      <p:nvGrpSpPr>
        <p:cNvPr id="1550" name="Shape 1550"/>
        <p:cNvGrpSpPr/>
        <p:nvPr/>
      </p:nvGrpSpPr>
      <p:grpSpPr>
        <a:xfrm>
          <a:off x="0" y="0"/>
          <a:ext cx="0" cy="0"/>
          <a:chOff x="0" y="0"/>
          <a:chExt cx="0" cy="0"/>
        </a:xfrm>
      </p:grpSpPr>
      <p:sp>
        <p:nvSpPr>
          <p:cNvPr id="1551" name="Google Shape;1551;g11e770b0bd5_0_5587"/>
          <p:cNvSpPr/>
          <p:nvPr/>
        </p:nvSpPr>
        <p:spPr>
          <a:xfrm>
            <a:off x="-1334410" y="3048769"/>
            <a:ext cx="12129434" cy="2593825"/>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52" name="Google Shape;1552;g11e770b0bd5_0_5587"/>
          <p:cNvGrpSpPr/>
          <p:nvPr/>
        </p:nvGrpSpPr>
        <p:grpSpPr>
          <a:xfrm>
            <a:off x="3972997" y="3501724"/>
            <a:ext cx="1198029" cy="1637217"/>
            <a:chOff x="3100950" y="3988250"/>
            <a:chExt cx="142250" cy="194400"/>
          </a:xfrm>
        </p:grpSpPr>
        <p:sp>
          <p:nvSpPr>
            <p:cNvPr id="1553" name="Google Shape;1553;g11e770b0bd5_0_5587"/>
            <p:cNvSpPr/>
            <p:nvPr/>
          </p:nvSpPr>
          <p:spPr>
            <a:xfrm>
              <a:off x="3115000" y="4049325"/>
              <a:ext cx="63000" cy="129025"/>
            </a:xfrm>
            <a:custGeom>
              <a:rect b="b" l="l" r="r" t="t"/>
              <a:pathLst>
                <a:path extrusionOk="0" h="5161" w="2520">
                  <a:moveTo>
                    <a:pt x="510" y="1"/>
                  </a:moveTo>
                  <a:cubicBezTo>
                    <a:pt x="460" y="1"/>
                    <a:pt x="412" y="25"/>
                    <a:pt x="385" y="84"/>
                  </a:cubicBezTo>
                  <a:cubicBezTo>
                    <a:pt x="0" y="941"/>
                    <a:pt x="325" y="1858"/>
                    <a:pt x="834" y="2591"/>
                  </a:cubicBezTo>
                  <a:cubicBezTo>
                    <a:pt x="1100" y="2976"/>
                    <a:pt x="1479" y="3266"/>
                    <a:pt x="1721" y="3656"/>
                  </a:cubicBezTo>
                  <a:cubicBezTo>
                    <a:pt x="1976" y="4058"/>
                    <a:pt x="2112" y="4573"/>
                    <a:pt x="2035" y="5040"/>
                  </a:cubicBezTo>
                  <a:cubicBezTo>
                    <a:pt x="2031" y="5103"/>
                    <a:pt x="2085" y="5161"/>
                    <a:pt x="2137" y="5161"/>
                  </a:cubicBezTo>
                  <a:cubicBezTo>
                    <a:pt x="2163" y="5161"/>
                    <a:pt x="2188" y="5146"/>
                    <a:pt x="2206" y="5111"/>
                  </a:cubicBezTo>
                  <a:cubicBezTo>
                    <a:pt x="2520" y="4502"/>
                    <a:pt x="2177" y="3662"/>
                    <a:pt x="1774" y="3159"/>
                  </a:cubicBezTo>
                  <a:cubicBezTo>
                    <a:pt x="1443" y="2745"/>
                    <a:pt x="1088" y="2390"/>
                    <a:pt x="828" y="1911"/>
                  </a:cubicBezTo>
                  <a:cubicBezTo>
                    <a:pt x="538" y="1367"/>
                    <a:pt x="515" y="811"/>
                    <a:pt x="686" y="220"/>
                  </a:cubicBezTo>
                  <a:cubicBezTo>
                    <a:pt x="722" y="101"/>
                    <a:pt x="612" y="1"/>
                    <a:pt x="51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g11e770b0bd5_0_5587"/>
            <p:cNvSpPr/>
            <p:nvPr/>
          </p:nvSpPr>
          <p:spPr>
            <a:xfrm>
              <a:off x="3150725" y="4172200"/>
              <a:ext cx="52175" cy="10450"/>
            </a:xfrm>
            <a:custGeom>
              <a:rect b="b" l="l" r="r" t="t"/>
              <a:pathLst>
                <a:path extrusionOk="0" h="418" w="2087">
                  <a:moveTo>
                    <a:pt x="1882" y="0"/>
                  </a:moveTo>
                  <a:cubicBezTo>
                    <a:pt x="1879" y="0"/>
                    <a:pt x="1875" y="0"/>
                    <a:pt x="1871" y="1"/>
                  </a:cubicBezTo>
                  <a:cubicBezTo>
                    <a:pt x="1587" y="7"/>
                    <a:pt x="1309" y="66"/>
                    <a:pt x="1026" y="83"/>
                  </a:cubicBezTo>
                  <a:cubicBezTo>
                    <a:pt x="952" y="89"/>
                    <a:pt x="881" y="91"/>
                    <a:pt x="812" y="91"/>
                  </a:cubicBezTo>
                  <a:cubicBezTo>
                    <a:pt x="573" y="91"/>
                    <a:pt x="350" y="64"/>
                    <a:pt x="103" y="36"/>
                  </a:cubicBezTo>
                  <a:cubicBezTo>
                    <a:pt x="97" y="34"/>
                    <a:pt x="91" y="33"/>
                    <a:pt x="86" y="33"/>
                  </a:cubicBezTo>
                  <a:cubicBezTo>
                    <a:pt x="35" y="33"/>
                    <a:pt x="0" y="101"/>
                    <a:pt x="32" y="148"/>
                  </a:cubicBezTo>
                  <a:cubicBezTo>
                    <a:pt x="192" y="373"/>
                    <a:pt x="576" y="397"/>
                    <a:pt x="836" y="409"/>
                  </a:cubicBezTo>
                  <a:cubicBezTo>
                    <a:pt x="922" y="414"/>
                    <a:pt x="1010" y="417"/>
                    <a:pt x="1099" y="417"/>
                  </a:cubicBezTo>
                  <a:cubicBezTo>
                    <a:pt x="1372" y="417"/>
                    <a:pt x="1653" y="390"/>
                    <a:pt x="1907" y="332"/>
                  </a:cubicBezTo>
                  <a:cubicBezTo>
                    <a:pt x="2086" y="285"/>
                    <a:pt x="2062" y="0"/>
                    <a:pt x="188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g11e770b0bd5_0_5587"/>
            <p:cNvSpPr/>
            <p:nvPr/>
          </p:nvSpPr>
          <p:spPr>
            <a:xfrm>
              <a:off x="3154325" y="4007500"/>
              <a:ext cx="28400" cy="174700"/>
            </a:xfrm>
            <a:custGeom>
              <a:rect b="b" l="l" r="r" t="t"/>
              <a:pathLst>
                <a:path extrusionOk="0" h="6988" w="1136">
                  <a:moveTo>
                    <a:pt x="208" y="0"/>
                  </a:moveTo>
                  <a:cubicBezTo>
                    <a:pt x="110" y="0"/>
                    <a:pt x="1" y="81"/>
                    <a:pt x="18" y="207"/>
                  </a:cubicBezTo>
                  <a:cubicBezTo>
                    <a:pt x="166" y="1295"/>
                    <a:pt x="426" y="2366"/>
                    <a:pt x="592" y="3448"/>
                  </a:cubicBezTo>
                  <a:cubicBezTo>
                    <a:pt x="686" y="4040"/>
                    <a:pt x="734" y="4643"/>
                    <a:pt x="728" y="5240"/>
                  </a:cubicBezTo>
                  <a:cubicBezTo>
                    <a:pt x="722" y="5808"/>
                    <a:pt x="586" y="6340"/>
                    <a:pt x="503" y="6902"/>
                  </a:cubicBezTo>
                  <a:cubicBezTo>
                    <a:pt x="496" y="6954"/>
                    <a:pt x="549" y="6987"/>
                    <a:pt x="598" y="6987"/>
                  </a:cubicBezTo>
                  <a:cubicBezTo>
                    <a:pt x="628" y="6987"/>
                    <a:pt x="655" y="6976"/>
                    <a:pt x="669" y="6949"/>
                  </a:cubicBezTo>
                  <a:cubicBezTo>
                    <a:pt x="1136" y="6009"/>
                    <a:pt x="1059" y="4773"/>
                    <a:pt x="947" y="3768"/>
                  </a:cubicBezTo>
                  <a:cubicBezTo>
                    <a:pt x="811" y="2543"/>
                    <a:pt x="515" y="1343"/>
                    <a:pt x="349" y="124"/>
                  </a:cubicBezTo>
                  <a:cubicBezTo>
                    <a:pt x="337" y="38"/>
                    <a:pt x="275" y="0"/>
                    <a:pt x="20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g11e770b0bd5_0_5587"/>
            <p:cNvSpPr/>
            <p:nvPr/>
          </p:nvSpPr>
          <p:spPr>
            <a:xfrm>
              <a:off x="3172925" y="4010550"/>
              <a:ext cx="63925" cy="164850"/>
            </a:xfrm>
            <a:custGeom>
              <a:rect b="b" l="l" r="r" t="t"/>
              <a:pathLst>
                <a:path extrusionOk="0" h="6594" w="2557">
                  <a:moveTo>
                    <a:pt x="2090" y="0"/>
                  </a:moveTo>
                  <a:cubicBezTo>
                    <a:pt x="1990" y="0"/>
                    <a:pt x="1876" y="85"/>
                    <a:pt x="1894" y="215"/>
                  </a:cubicBezTo>
                  <a:cubicBezTo>
                    <a:pt x="2042" y="1392"/>
                    <a:pt x="2202" y="2705"/>
                    <a:pt x="1362" y="3669"/>
                  </a:cubicBezTo>
                  <a:cubicBezTo>
                    <a:pt x="1013" y="4065"/>
                    <a:pt x="605" y="4379"/>
                    <a:pt x="333" y="4846"/>
                  </a:cubicBezTo>
                  <a:cubicBezTo>
                    <a:pt x="37" y="5355"/>
                    <a:pt x="78" y="5970"/>
                    <a:pt x="7" y="6532"/>
                  </a:cubicBezTo>
                  <a:cubicBezTo>
                    <a:pt x="1" y="6571"/>
                    <a:pt x="37" y="6594"/>
                    <a:pt x="73" y="6594"/>
                  </a:cubicBezTo>
                  <a:cubicBezTo>
                    <a:pt x="103" y="6594"/>
                    <a:pt x="132" y="6578"/>
                    <a:pt x="138" y="6543"/>
                  </a:cubicBezTo>
                  <a:cubicBezTo>
                    <a:pt x="303" y="5881"/>
                    <a:pt x="362" y="5207"/>
                    <a:pt x="818" y="4669"/>
                  </a:cubicBezTo>
                  <a:cubicBezTo>
                    <a:pt x="1184" y="4237"/>
                    <a:pt x="1646" y="3918"/>
                    <a:pt x="1953" y="3439"/>
                  </a:cubicBezTo>
                  <a:cubicBezTo>
                    <a:pt x="2556" y="2475"/>
                    <a:pt x="2361" y="1197"/>
                    <a:pt x="2231" y="127"/>
                  </a:cubicBezTo>
                  <a:cubicBezTo>
                    <a:pt x="2219" y="39"/>
                    <a:pt x="2158" y="0"/>
                    <a:pt x="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g11e770b0bd5_0_5587"/>
            <p:cNvSpPr/>
            <p:nvPr/>
          </p:nvSpPr>
          <p:spPr>
            <a:xfrm>
              <a:off x="3100950" y="4066825"/>
              <a:ext cx="66850" cy="112450"/>
            </a:xfrm>
            <a:custGeom>
              <a:rect b="b" l="l" r="r" t="t"/>
              <a:pathLst>
                <a:path extrusionOk="0" h="4498" w="2674">
                  <a:moveTo>
                    <a:pt x="152" y="1"/>
                  </a:moveTo>
                  <a:cubicBezTo>
                    <a:pt x="75" y="1"/>
                    <a:pt x="0" y="48"/>
                    <a:pt x="0" y="147"/>
                  </a:cubicBezTo>
                  <a:cubicBezTo>
                    <a:pt x="6" y="1057"/>
                    <a:pt x="314" y="1850"/>
                    <a:pt x="846" y="2577"/>
                  </a:cubicBezTo>
                  <a:cubicBezTo>
                    <a:pt x="1083" y="2903"/>
                    <a:pt x="1361" y="3192"/>
                    <a:pt x="1639" y="3488"/>
                  </a:cubicBezTo>
                  <a:cubicBezTo>
                    <a:pt x="1946" y="3819"/>
                    <a:pt x="2242" y="4198"/>
                    <a:pt x="2579" y="4488"/>
                  </a:cubicBezTo>
                  <a:cubicBezTo>
                    <a:pt x="2590" y="4495"/>
                    <a:pt x="2602" y="4498"/>
                    <a:pt x="2612" y="4498"/>
                  </a:cubicBezTo>
                  <a:cubicBezTo>
                    <a:pt x="2647" y="4498"/>
                    <a:pt x="2674" y="4466"/>
                    <a:pt x="2656" y="4434"/>
                  </a:cubicBezTo>
                  <a:cubicBezTo>
                    <a:pt x="2354" y="3760"/>
                    <a:pt x="1710" y="3216"/>
                    <a:pt x="1260" y="2637"/>
                  </a:cubicBezTo>
                  <a:cubicBezTo>
                    <a:pt x="686" y="1903"/>
                    <a:pt x="320" y="1093"/>
                    <a:pt x="314" y="153"/>
                  </a:cubicBezTo>
                  <a:cubicBezTo>
                    <a:pt x="314" y="53"/>
                    <a:pt x="232" y="1"/>
                    <a:pt x="1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g11e770b0bd5_0_5587"/>
            <p:cNvSpPr/>
            <p:nvPr/>
          </p:nvSpPr>
          <p:spPr>
            <a:xfrm>
              <a:off x="3162300" y="3988250"/>
              <a:ext cx="34625" cy="185875"/>
            </a:xfrm>
            <a:custGeom>
              <a:rect b="b" l="l" r="r" t="t"/>
              <a:pathLst>
                <a:path extrusionOk="0" h="7435" w="1385">
                  <a:moveTo>
                    <a:pt x="680" y="1"/>
                  </a:moveTo>
                  <a:cubicBezTo>
                    <a:pt x="571" y="1"/>
                    <a:pt x="459" y="86"/>
                    <a:pt x="497" y="220"/>
                  </a:cubicBezTo>
                  <a:cubicBezTo>
                    <a:pt x="817" y="1450"/>
                    <a:pt x="1018" y="2704"/>
                    <a:pt x="722" y="3958"/>
                  </a:cubicBezTo>
                  <a:cubicBezTo>
                    <a:pt x="456" y="5064"/>
                    <a:pt x="1" y="6247"/>
                    <a:pt x="308" y="7394"/>
                  </a:cubicBezTo>
                  <a:cubicBezTo>
                    <a:pt x="311" y="7421"/>
                    <a:pt x="332" y="7434"/>
                    <a:pt x="354" y="7434"/>
                  </a:cubicBezTo>
                  <a:cubicBezTo>
                    <a:pt x="381" y="7434"/>
                    <a:pt x="409" y="7415"/>
                    <a:pt x="409" y="7376"/>
                  </a:cubicBezTo>
                  <a:cubicBezTo>
                    <a:pt x="379" y="6738"/>
                    <a:pt x="444" y="6146"/>
                    <a:pt x="610" y="5525"/>
                  </a:cubicBezTo>
                  <a:cubicBezTo>
                    <a:pt x="770" y="4904"/>
                    <a:pt x="988" y="4301"/>
                    <a:pt x="1124" y="3674"/>
                  </a:cubicBezTo>
                  <a:cubicBezTo>
                    <a:pt x="1385" y="2521"/>
                    <a:pt x="1136" y="1255"/>
                    <a:pt x="852" y="132"/>
                  </a:cubicBezTo>
                  <a:cubicBezTo>
                    <a:pt x="828" y="41"/>
                    <a:pt x="755" y="1"/>
                    <a:pt x="680"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g11e770b0bd5_0_5587"/>
            <p:cNvSpPr/>
            <p:nvPr/>
          </p:nvSpPr>
          <p:spPr>
            <a:xfrm>
              <a:off x="3171300" y="4024675"/>
              <a:ext cx="46925" cy="149275"/>
            </a:xfrm>
            <a:custGeom>
              <a:rect b="b" l="l" r="r" t="t"/>
              <a:pathLst>
                <a:path extrusionOk="0" h="5971" w="1877">
                  <a:moveTo>
                    <a:pt x="1572" y="1"/>
                  </a:moveTo>
                  <a:cubicBezTo>
                    <a:pt x="1498" y="1"/>
                    <a:pt x="1416" y="57"/>
                    <a:pt x="1403" y="147"/>
                  </a:cubicBezTo>
                  <a:cubicBezTo>
                    <a:pt x="1338" y="668"/>
                    <a:pt x="1445" y="1206"/>
                    <a:pt x="1486" y="1720"/>
                  </a:cubicBezTo>
                  <a:cubicBezTo>
                    <a:pt x="1521" y="2294"/>
                    <a:pt x="1468" y="2856"/>
                    <a:pt x="1320" y="3406"/>
                  </a:cubicBezTo>
                  <a:cubicBezTo>
                    <a:pt x="1202" y="3843"/>
                    <a:pt x="1072" y="4287"/>
                    <a:pt x="883" y="4701"/>
                  </a:cubicBezTo>
                  <a:cubicBezTo>
                    <a:pt x="688" y="5150"/>
                    <a:pt x="392" y="5494"/>
                    <a:pt x="49" y="5842"/>
                  </a:cubicBezTo>
                  <a:cubicBezTo>
                    <a:pt x="1" y="5880"/>
                    <a:pt x="39" y="5970"/>
                    <a:pt x="104" y="5970"/>
                  </a:cubicBezTo>
                  <a:cubicBezTo>
                    <a:pt x="111" y="5970"/>
                    <a:pt x="118" y="5969"/>
                    <a:pt x="126" y="5967"/>
                  </a:cubicBezTo>
                  <a:cubicBezTo>
                    <a:pt x="1019" y="5701"/>
                    <a:pt x="1379" y="4482"/>
                    <a:pt x="1616" y="3690"/>
                  </a:cubicBezTo>
                  <a:cubicBezTo>
                    <a:pt x="1788" y="3110"/>
                    <a:pt x="1876" y="2536"/>
                    <a:pt x="1870" y="1939"/>
                  </a:cubicBezTo>
                  <a:cubicBezTo>
                    <a:pt x="1853" y="1348"/>
                    <a:pt x="1823" y="685"/>
                    <a:pt x="1699" y="112"/>
                  </a:cubicBezTo>
                  <a:cubicBezTo>
                    <a:pt x="1683" y="34"/>
                    <a:pt x="1630" y="1"/>
                    <a:pt x="157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g11e770b0bd5_0_5587"/>
            <p:cNvSpPr/>
            <p:nvPr/>
          </p:nvSpPr>
          <p:spPr>
            <a:xfrm>
              <a:off x="3115600" y="4004750"/>
              <a:ext cx="58200" cy="163025"/>
            </a:xfrm>
            <a:custGeom>
              <a:rect b="b" l="l" r="r" t="t"/>
              <a:pathLst>
                <a:path extrusionOk="0" h="6521" w="2328">
                  <a:moveTo>
                    <a:pt x="298" y="0"/>
                  </a:moveTo>
                  <a:cubicBezTo>
                    <a:pt x="148" y="0"/>
                    <a:pt x="1" y="150"/>
                    <a:pt x="94" y="317"/>
                  </a:cubicBezTo>
                  <a:cubicBezTo>
                    <a:pt x="1212" y="2151"/>
                    <a:pt x="1792" y="4392"/>
                    <a:pt x="2200" y="6480"/>
                  </a:cubicBezTo>
                  <a:cubicBezTo>
                    <a:pt x="2208" y="6507"/>
                    <a:pt x="2236" y="6520"/>
                    <a:pt x="2263" y="6520"/>
                  </a:cubicBezTo>
                  <a:cubicBezTo>
                    <a:pt x="2295" y="6520"/>
                    <a:pt x="2327" y="6501"/>
                    <a:pt x="2324" y="6462"/>
                  </a:cubicBezTo>
                  <a:cubicBezTo>
                    <a:pt x="2164" y="4262"/>
                    <a:pt x="1632" y="2003"/>
                    <a:pt x="479" y="104"/>
                  </a:cubicBezTo>
                  <a:cubicBezTo>
                    <a:pt x="433" y="31"/>
                    <a:pt x="365" y="0"/>
                    <a:pt x="29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g11e770b0bd5_0_5587"/>
            <p:cNvSpPr/>
            <p:nvPr/>
          </p:nvSpPr>
          <p:spPr>
            <a:xfrm>
              <a:off x="3177175" y="4080950"/>
              <a:ext cx="66025" cy="96350"/>
            </a:xfrm>
            <a:custGeom>
              <a:rect b="b" l="l" r="r" t="t"/>
              <a:pathLst>
                <a:path extrusionOk="0" h="3854" w="2641">
                  <a:moveTo>
                    <a:pt x="2488" y="0"/>
                  </a:moveTo>
                  <a:cubicBezTo>
                    <a:pt x="2432" y="0"/>
                    <a:pt x="2377" y="31"/>
                    <a:pt x="2357" y="102"/>
                  </a:cubicBezTo>
                  <a:cubicBezTo>
                    <a:pt x="2150" y="912"/>
                    <a:pt x="2032" y="1711"/>
                    <a:pt x="1434" y="2355"/>
                  </a:cubicBezTo>
                  <a:cubicBezTo>
                    <a:pt x="973" y="2840"/>
                    <a:pt x="311" y="3077"/>
                    <a:pt x="27" y="3727"/>
                  </a:cubicBezTo>
                  <a:cubicBezTo>
                    <a:pt x="0" y="3789"/>
                    <a:pt x="72" y="3854"/>
                    <a:pt x="135" y="3854"/>
                  </a:cubicBezTo>
                  <a:cubicBezTo>
                    <a:pt x="157" y="3854"/>
                    <a:pt x="177" y="3846"/>
                    <a:pt x="192" y="3828"/>
                  </a:cubicBezTo>
                  <a:cubicBezTo>
                    <a:pt x="671" y="3254"/>
                    <a:pt x="1387" y="2959"/>
                    <a:pt x="1848" y="2385"/>
                  </a:cubicBezTo>
                  <a:cubicBezTo>
                    <a:pt x="2327" y="1770"/>
                    <a:pt x="2623" y="930"/>
                    <a:pt x="2641" y="144"/>
                  </a:cubicBezTo>
                  <a:cubicBezTo>
                    <a:pt x="2641" y="56"/>
                    <a:pt x="2563" y="0"/>
                    <a:pt x="248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62" name="Google Shape;1562;g11e770b0bd5_0_5587"/>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563" name="Google Shape;1563;g11e770b0bd5_0_5587"/>
          <p:cNvSpPr txBox="1"/>
          <p:nvPr>
            <p:ph idx="1" type="subTitle"/>
          </p:nvPr>
        </p:nvSpPr>
        <p:spPr>
          <a:xfrm>
            <a:off x="713225" y="2575738"/>
            <a:ext cx="3657600" cy="383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2000"/>
              <a:buFont typeface="Prompt"/>
              <a:buNone/>
              <a:defRPr b="1" i="0" sz="14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2pPr>
            <a:lvl3pPr lvl="2"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3pPr>
            <a:lvl4pPr lvl="3"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4pPr>
            <a:lvl5pPr lvl="4"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5pPr>
            <a:lvl6pPr lvl="5"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6pPr>
            <a:lvl7pPr lvl="6"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7pPr>
            <a:lvl8pPr lvl="7"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8pPr>
            <a:lvl9pPr lvl="8" marR="0" rtl="0" algn="l">
              <a:lnSpc>
                <a:spcPct val="100000"/>
              </a:lnSpc>
              <a:spcBef>
                <a:spcPts val="0"/>
              </a:spcBef>
              <a:spcAft>
                <a:spcPts val="0"/>
              </a:spcAft>
              <a:buClr>
                <a:schemeClr val="accent1"/>
              </a:buClr>
              <a:buSzPts val="2000"/>
              <a:buFont typeface="Catamaran Black"/>
              <a:buNone/>
              <a:defRPr b="0" i="0" sz="2000" u="none" cap="none" strike="noStrike">
                <a:solidFill>
                  <a:schemeClr val="accent1"/>
                </a:solidFill>
                <a:latin typeface="Catamaran Black"/>
                <a:ea typeface="Catamaran Black"/>
                <a:cs typeface="Catamaran Black"/>
                <a:sym typeface="Catamaran Black"/>
              </a:defRPr>
            </a:lvl9pPr>
          </a:lstStyle>
          <a:p/>
        </p:txBody>
      </p:sp>
      <p:sp>
        <p:nvSpPr>
          <p:cNvPr id="1564" name="Google Shape;1564;g11e770b0bd5_0_5587"/>
          <p:cNvSpPr txBox="1"/>
          <p:nvPr>
            <p:ph idx="2" type="subTitle"/>
          </p:nvPr>
        </p:nvSpPr>
        <p:spPr>
          <a:xfrm>
            <a:off x="713225" y="1891792"/>
            <a:ext cx="3660300" cy="7098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6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l">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
        <p:nvSpPr>
          <p:cNvPr id="1565" name="Google Shape;1565;g11e770b0bd5_0_5587"/>
          <p:cNvSpPr txBox="1"/>
          <p:nvPr>
            <p:ph idx="3" type="subTitle"/>
          </p:nvPr>
        </p:nvSpPr>
        <p:spPr>
          <a:xfrm>
            <a:off x="4773113" y="2571747"/>
            <a:ext cx="3657600" cy="383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1"/>
              </a:buClr>
              <a:buSzPts val="2000"/>
              <a:buFont typeface="Prompt"/>
              <a:buNone/>
              <a:defRPr b="1" i="0" sz="1400" u="none" cap="none" strike="noStrike">
                <a:solidFill>
                  <a:schemeClr val="accent1"/>
                </a:solidFill>
                <a:latin typeface="Prompt"/>
                <a:ea typeface="Prompt"/>
                <a:cs typeface="Prompt"/>
                <a:sym typeface="Prompt"/>
              </a:defRPr>
            </a:lvl1pPr>
            <a:lvl2pPr lvl="1"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2pPr>
            <a:lvl3pPr lvl="2"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3pPr>
            <a:lvl4pPr lvl="3"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4pPr>
            <a:lvl5pPr lvl="4"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5pPr>
            <a:lvl6pPr lvl="5"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6pPr>
            <a:lvl7pPr lvl="6"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7pPr>
            <a:lvl8pPr lvl="7"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8pPr>
            <a:lvl9pPr lvl="8" marR="0" rtl="0" algn="r">
              <a:lnSpc>
                <a:spcPct val="100000"/>
              </a:lnSpc>
              <a:spcBef>
                <a:spcPts val="0"/>
              </a:spcBef>
              <a:spcAft>
                <a:spcPts val="0"/>
              </a:spcAft>
              <a:buClr>
                <a:schemeClr val="accent1"/>
              </a:buClr>
              <a:buSzPts val="2000"/>
              <a:buFont typeface="Prompt"/>
              <a:buNone/>
              <a:defRPr b="1" i="0" sz="2000" u="none" cap="none" strike="noStrike">
                <a:solidFill>
                  <a:schemeClr val="accent1"/>
                </a:solidFill>
                <a:latin typeface="Prompt"/>
                <a:ea typeface="Prompt"/>
                <a:cs typeface="Prompt"/>
                <a:sym typeface="Prompt"/>
              </a:defRPr>
            </a:lvl9pPr>
          </a:lstStyle>
          <a:p/>
        </p:txBody>
      </p:sp>
      <p:sp>
        <p:nvSpPr>
          <p:cNvPr id="1566" name="Google Shape;1566;g11e770b0bd5_0_5587"/>
          <p:cNvSpPr txBox="1"/>
          <p:nvPr>
            <p:ph idx="4" type="subTitle"/>
          </p:nvPr>
        </p:nvSpPr>
        <p:spPr>
          <a:xfrm>
            <a:off x="4773113" y="1890142"/>
            <a:ext cx="3657600" cy="7131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1400"/>
              <a:buFont typeface="Arial"/>
              <a:buNone/>
              <a:defRPr b="0" i="0" sz="1600" u="none" cap="none" strike="noStrike">
                <a:solidFill>
                  <a:srgbClr val="000000"/>
                </a:solidFill>
                <a:latin typeface="Arial"/>
                <a:ea typeface="Arial"/>
                <a:cs typeface="Arial"/>
                <a:sym typeface="Arial"/>
              </a:defRPr>
            </a:lvl1pPr>
            <a:lvl2pPr lvl="1"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2pPr>
            <a:lvl3pPr lvl="2"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3pPr>
            <a:lvl4pPr lvl="3"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4pPr>
            <a:lvl5pPr lvl="4"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5pPr>
            <a:lvl6pPr lvl="5"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6pPr>
            <a:lvl7pPr lvl="6"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7pPr>
            <a:lvl8pPr lvl="7"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8pPr>
            <a:lvl9pPr lvl="8" marR="0" rtl="0" algn="r">
              <a:lnSpc>
                <a:spcPct val="100000"/>
              </a:lnSpc>
              <a:spcBef>
                <a:spcPts val="0"/>
              </a:spcBef>
              <a:spcAft>
                <a:spcPts val="0"/>
              </a:spcAft>
              <a:buClr>
                <a:schemeClr val="accent3"/>
              </a:buClr>
              <a:buSzPts val="1400"/>
              <a:buFont typeface="Arial"/>
              <a:buNone/>
              <a:defRPr b="0" i="0" sz="1400" u="none" cap="none" strike="noStrike">
                <a:solidFill>
                  <a:schemeClr val="accent3"/>
                </a:solidFill>
                <a:latin typeface="Arial"/>
                <a:ea typeface="Arial"/>
                <a:cs typeface="Arial"/>
                <a:sym typeface="Arial"/>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1567" name="Shape 1567"/>
        <p:cNvGrpSpPr/>
        <p:nvPr/>
      </p:nvGrpSpPr>
      <p:grpSpPr>
        <a:xfrm>
          <a:off x="0" y="0"/>
          <a:ext cx="0" cy="0"/>
          <a:chOff x="0" y="0"/>
          <a:chExt cx="0" cy="0"/>
        </a:xfrm>
      </p:grpSpPr>
      <p:sp>
        <p:nvSpPr>
          <p:cNvPr id="1568" name="Google Shape;1568;g11e770b0bd5_0_5604"/>
          <p:cNvSpPr txBox="1"/>
          <p:nvPr>
            <p:ph type="title"/>
          </p:nvPr>
        </p:nvSpPr>
        <p:spPr>
          <a:xfrm>
            <a:off x="713225" y="1919300"/>
            <a:ext cx="3034800" cy="674700"/>
          </a:xfrm>
          <a:prstGeom prst="rect">
            <a:avLst/>
          </a:prstGeom>
          <a:noFill/>
          <a:ln>
            <a:noFill/>
          </a:ln>
        </p:spPr>
        <p:txBody>
          <a:bodyPr anchorCtr="0" anchor="b" bIns="0" lIns="0" spcFirstLastPara="1" rIns="0" wrap="square" tIns="0">
            <a:normAutofit/>
          </a:bodyPr>
          <a:lstStyle>
            <a:lvl1pPr lvl="0" rtl="0" algn="l">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569" name="Google Shape;1569;g11e770b0bd5_0_5604"/>
          <p:cNvSpPr txBox="1"/>
          <p:nvPr>
            <p:ph idx="1" type="subTitle"/>
          </p:nvPr>
        </p:nvSpPr>
        <p:spPr>
          <a:xfrm>
            <a:off x="713225" y="2807208"/>
            <a:ext cx="3035700" cy="13107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Roboto"/>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None/>
              <a:defRPr b="0" i="0" sz="1400" u="none" cap="none" strike="noStrike">
                <a:solidFill>
                  <a:schemeClr val="accent2"/>
                </a:solidFill>
                <a:latin typeface="Arial"/>
                <a:ea typeface="Arial"/>
                <a:cs typeface="Arial"/>
                <a:sym typeface="Arial"/>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5">
    <p:spTree>
      <p:nvGrpSpPr>
        <p:cNvPr id="1570" name="Shape 1570"/>
        <p:cNvGrpSpPr/>
        <p:nvPr/>
      </p:nvGrpSpPr>
      <p:grpSpPr>
        <a:xfrm>
          <a:off x="0" y="0"/>
          <a:ext cx="0" cy="0"/>
          <a:chOff x="0" y="0"/>
          <a:chExt cx="0" cy="0"/>
        </a:xfrm>
      </p:grpSpPr>
      <p:sp>
        <p:nvSpPr>
          <p:cNvPr id="1571" name="Google Shape;1571;g11e770b0bd5_0_5607"/>
          <p:cNvSpPr txBox="1"/>
          <p:nvPr>
            <p:ph type="title"/>
          </p:nvPr>
        </p:nvSpPr>
        <p:spPr>
          <a:xfrm>
            <a:off x="713225" y="521175"/>
            <a:ext cx="7478400" cy="7743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sz="3640"/>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grpSp>
        <p:nvGrpSpPr>
          <p:cNvPr id="1572" name="Google Shape;1572;g11e770b0bd5_0_5607"/>
          <p:cNvGrpSpPr/>
          <p:nvPr/>
        </p:nvGrpSpPr>
        <p:grpSpPr>
          <a:xfrm>
            <a:off x="2054674" y="3710668"/>
            <a:ext cx="1664241" cy="1777507"/>
            <a:chOff x="-574226" y="3579893"/>
            <a:chExt cx="1664241" cy="1777507"/>
          </a:xfrm>
        </p:grpSpPr>
        <p:sp>
          <p:nvSpPr>
            <p:cNvPr id="1573" name="Google Shape;1573;g11e770b0bd5_0_5607"/>
            <p:cNvSpPr/>
            <p:nvPr/>
          </p:nvSpPr>
          <p:spPr>
            <a:xfrm>
              <a:off x="132332" y="3652961"/>
              <a:ext cx="293453" cy="166944"/>
            </a:xfrm>
            <a:custGeom>
              <a:rect b="b" l="l" r="r" t="t"/>
              <a:pathLst>
                <a:path extrusionOk="0" h="706" w="1241">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g11e770b0bd5_0_5607"/>
            <p:cNvSpPr/>
            <p:nvPr/>
          </p:nvSpPr>
          <p:spPr>
            <a:xfrm>
              <a:off x="-574226" y="4327122"/>
              <a:ext cx="721691" cy="1030278"/>
            </a:xfrm>
            <a:custGeom>
              <a:rect b="b" l="l" r="r" t="t"/>
              <a:pathLst>
                <a:path extrusionOk="0" h="4357" w="3052">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g11e770b0bd5_0_5607"/>
            <p:cNvSpPr/>
            <p:nvPr/>
          </p:nvSpPr>
          <p:spPr>
            <a:xfrm>
              <a:off x="-462614" y="4388840"/>
              <a:ext cx="250416" cy="170964"/>
            </a:xfrm>
            <a:custGeom>
              <a:rect b="b" l="l" r="r" t="t"/>
              <a:pathLst>
                <a:path extrusionOk="0" h="723" w="1059">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g11e770b0bd5_0_5607"/>
            <p:cNvSpPr/>
            <p:nvPr/>
          </p:nvSpPr>
          <p:spPr>
            <a:xfrm>
              <a:off x="317957" y="4497614"/>
              <a:ext cx="772058" cy="847254"/>
            </a:xfrm>
            <a:custGeom>
              <a:rect b="b" l="l" r="r" t="t"/>
              <a:pathLst>
                <a:path extrusionOk="0" h="3583" w="3265">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g11e770b0bd5_0_5607"/>
            <p:cNvSpPr/>
            <p:nvPr/>
          </p:nvSpPr>
          <p:spPr>
            <a:xfrm>
              <a:off x="-72211" y="3579893"/>
              <a:ext cx="544106" cy="1768049"/>
            </a:xfrm>
            <a:custGeom>
              <a:rect b="b" l="l" r="r" t="t"/>
              <a:pathLst>
                <a:path extrusionOk="0" h="7477" w="2301">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g11e770b0bd5_0_5607"/>
            <p:cNvSpPr/>
            <p:nvPr/>
          </p:nvSpPr>
          <p:spPr>
            <a:xfrm>
              <a:off x="212966" y="4073868"/>
              <a:ext cx="576502" cy="1275019"/>
            </a:xfrm>
            <a:custGeom>
              <a:rect b="b" l="l" r="r" t="t"/>
              <a:pathLst>
                <a:path extrusionOk="0" h="5392" w="2438">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g11e770b0bd5_0_5607"/>
            <p:cNvSpPr/>
            <p:nvPr/>
          </p:nvSpPr>
          <p:spPr>
            <a:xfrm>
              <a:off x="545909" y="4125418"/>
              <a:ext cx="218257" cy="162688"/>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g11e770b0bd5_0_5607"/>
            <p:cNvSpPr/>
            <p:nvPr/>
          </p:nvSpPr>
          <p:spPr>
            <a:xfrm>
              <a:off x="758491" y="4551528"/>
              <a:ext cx="214001" cy="170964"/>
            </a:xfrm>
            <a:custGeom>
              <a:rect b="b" l="l" r="r" t="t"/>
              <a:pathLst>
                <a:path extrusionOk="0" h="723" w="905">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g11e770b0bd5_0_5607"/>
            <p:cNvSpPr/>
            <p:nvPr/>
          </p:nvSpPr>
          <p:spPr>
            <a:xfrm>
              <a:off x="88695" y="3668229"/>
              <a:ext cx="343363" cy="255900"/>
            </a:xfrm>
            <a:custGeom>
              <a:rect b="b" l="l" r="r" t="t"/>
              <a:pathLst>
                <a:path extrusionOk="0" h="688" w="923">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2" name="Google Shape;1582;g11e770b0bd5_0_5607"/>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83" name="Google Shape;1583;g11e770b0bd5_0_5607"/>
          <p:cNvGrpSpPr/>
          <p:nvPr/>
        </p:nvGrpSpPr>
        <p:grpSpPr>
          <a:xfrm>
            <a:off x="3855700" y="3766288"/>
            <a:ext cx="4604462" cy="1377211"/>
            <a:chOff x="-981900" y="423788"/>
            <a:chExt cx="4604462" cy="1377211"/>
          </a:xfrm>
        </p:grpSpPr>
        <p:sp>
          <p:nvSpPr>
            <p:cNvPr id="1584" name="Google Shape;1584;g11e770b0bd5_0_5607"/>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g11e770b0bd5_0_5607"/>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g11e770b0bd5_0_5607"/>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g11e770b0bd5_0_5607"/>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g11e770b0bd5_0_5607"/>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g11e770b0bd5_0_5607"/>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g11e770b0bd5_0_5607"/>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g11e770b0bd5_0_5607"/>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g11e770b0bd5_0_5607"/>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g11e770b0bd5_0_5607"/>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g11e770b0bd5_0_5607"/>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g11e770b0bd5_0_5607"/>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g11e770b0bd5_0_5607"/>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g11e770b0bd5_0_5607"/>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g11e770b0bd5_0_5607"/>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g11e770b0bd5_0_5607"/>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g11e770b0bd5_0_5607"/>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38" name="Shape 38"/>
        <p:cNvGrpSpPr/>
        <p:nvPr/>
      </p:nvGrpSpPr>
      <p:grpSpPr>
        <a:xfrm>
          <a:off x="0" y="0"/>
          <a:ext cx="0" cy="0"/>
          <a:chOff x="0" y="0"/>
          <a:chExt cx="0" cy="0"/>
        </a:xfrm>
      </p:grpSpPr>
      <p:sp>
        <p:nvSpPr>
          <p:cNvPr id="39" name="Google Shape;39;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0" name="Google Shape;40;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a:lvl1pPr>
            <a:lvl2pPr indent="0" lvl="1" marL="0" algn="r">
              <a:lnSpc>
                <a:spcPct val="100000"/>
              </a:lnSpc>
              <a:spcBef>
                <a:spcPts val="0"/>
              </a:spcBef>
              <a:spcAft>
                <a:spcPts val="0"/>
              </a:spcAft>
              <a:buSzPts val="1000"/>
              <a:buNone/>
              <a:defRPr/>
            </a:lvl2pPr>
            <a:lvl3pPr indent="0" lvl="2" marL="0" algn="r">
              <a:lnSpc>
                <a:spcPct val="100000"/>
              </a:lnSpc>
              <a:spcBef>
                <a:spcPts val="0"/>
              </a:spcBef>
              <a:spcAft>
                <a:spcPts val="0"/>
              </a:spcAft>
              <a:buSzPts val="1000"/>
              <a:buNone/>
              <a:defRPr/>
            </a:lvl3pPr>
            <a:lvl4pPr indent="0" lvl="3" marL="0" algn="r">
              <a:lnSpc>
                <a:spcPct val="100000"/>
              </a:lnSpc>
              <a:spcBef>
                <a:spcPts val="0"/>
              </a:spcBef>
              <a:spcAft>
                <a:spcPts val="0"/>
              </a:spcAft>
              <a:buSzPts val="1000"/>
              <a:buNone/>
              <a:defRPr/>
            </a:lvl4pPr>
            <a:lvl5pPr indent="0" lvl="4" marL="0" algn="r">
              <a:lnSpc>
                <a:spcPct val="100000"/>
              </a:lnSpc>
              <a:spcBef>
                <a:spcPts val="0"/>
              </a:spcBef>
              <a:spcAft>
                <a:spcPts val="0"/>
              </a:spcAft>
              <a:buSzPts val="1000"/>
              <a:buNone/>
              <a:defRPr/>
            </a:lvl5pPr>
            <a:lvl6pPr indent="0" lvl="5" marL="0" algn="r">
              <a:lnSpc>
                <a:spcPct val="100000"/>
              </a:lnSpc>
              <a:spcBef>
                <a:spcPts val="0"/>
              </a:spcBef>
              <a:spcAft>
                <a:spcPts val="0"/>
              </a:spcAft>
              <a:buSzPts val="1000"/>
              <a:buNone/>
              <a:defRPr/>
            </a:lvl6pPr>
            <a:lvl7pPr indent="0" lvl="6" marL="0" algn="r">
              <a:lnSpc>
                <a:spcPct val="100000"/>
              </a:lnSpc>
              <a:spcBef>
                <a:spcPts val="0"/>
              </a:spcBef>
              <a:spcAft>
                <a:spcPts val="0"/>
              </a:spcAft>
              <a:buSzPts val="1000"/>
              <a:buNone/>
              <a:defRPr/>
            </a:lvl7pPr>
            <a:lvl8pPr indent="0" lvl="7" marL="0" algn="r">
              <a:lnSpc>
                <a:spcPct val="100000"/>
              </a:lnSpc>
              <a:spcBef>
                <a:spcPts val="0"/>
              </a:spcBef>
              <a:spcAft>
                <a:spcPts val="0"/>
              </a:spcAft>
              <a:buSzPts val="1000"/>
              <a:buNone/>
              <a:defRPr/>
            </a:lvl8pPr>
            <a:lvl9pPr indent="0" lvl="8" marL="0" algn="r">
              <a:lnSpc>
                <a:spcPct val="100000"/>
              </a:lnSpc>
              <a:spcBef>
                <a:spcPts val="0"/>
              </a:spcBef>
              <a:spcAft>
                <a:spcPts val="0"/>
              </a:spcAft>
              <a:buSzPts val="10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5_1">
    <p:spTree>
      <p:nvGrpSpPr>
        <p:cNvPr id="1601" name="Shape 1601"/>
        <p:cNvGrpSpPr/>
        <p:nvPr/>
      </p:nvGrpSpPr>
      <p:grpSpPr>
        <a:xfrm>
          <a:off x="0" y="0"/>
          <a:ext cx="0" cy="0"/>
          <a:chOff x="0" y="0"/>
          <a:chExt cx="0" cy="0"/>
        </a:xfrm>
      </p:grpSpPr>
      <p:grpSp>
        <p:nvGrpSpPr>
          <p:cNvPr id="1602" name="Google Shape;1602;g11e770b0bd5_0_5638"/>
          <p:cNvGrpSpPr/>
          <p:nvPr/>
        </p:nvGrpSpPr>
        <p:grpSpPr>
          <a:xfrm flipH="1" rot="668999">
            <a:off x="2544643" y="4320485"/>
            <a:ext cx="2481788" cy="1486231"/>
            <a:chOff x="1131900" y="4003140"/>
            <a:chExt cx="1951702" cy="1168786"/>
          </a:xfrm>
        </p:grpSpPr>
        <p:sp>
          <p:nvSpPr>
            <p:cNvPr id="1603" name="Google Shape;1603;g11e770b0bd5_0_5638"/>
            <p:cNvSpPr/>
            <p:nvPr/>
          </p:nvSpPr>
          <p:spPr>
            <a:xfrm>
              <a:off x="1131900" y="4425468"/>
              <a:ext cx="987562" cy="720114"/>
            </a:xfrm>
            <a:custGeom>
              <a:rect b="b" l="l" r="r" t="t"/>
              <a:pathLst>
                <a:path extrusionOk="0" h="2706" w="3711">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g11e770b0bd5_0_5638"/>
            <p:cNvSpPr/>
            <p:nvPr/>
          </p:nvSpPr>
          <p:spPr>
            <a:xfrm>
              <a:off x="1925992" y="5086502"/>
              <a:ext cx="440158" cy="85424"/>
            </a:xfrm>
            <a:custGeom>
              <a:rect b="b" l="l" r="r" t="t"/>
              <a:pathLst>
                <a:path extrusionOk="0" h="321" w="1654">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g11e770b0bd5_0_5638"/>
            <p:cNvSpPr/>
            <p:nvPr/>
          </p:nvSpPr>
          <p:spPr>
            <a:xfrm>
              <a:off x="2160175" y="4386615"/>
              <a:ext cx="902404" cy="743532"/>
            </a:xfrm>
            <a:custGeom>
              <a:rect b="b" l="l" r="r" t="t"/>
              <a:pathLst>
                <a:path extrusionOk="0" h="2794" w="3391">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g11e770b0bd5_0_5638"/>
            <p:cNvSpPr/>
            <p:nvPr/>
          </p:nvSpPr>
          <p:spPr>
            <a:xfrm>
              <a:off x="1186986" y="4228009"/>
              <a:ext cx="393322" cy="407958"/>
            </a:xfrm>
            <a:custGeom>
              <a:rect b="b" l="l" r="r" t="t"/>
              <a:pathLst>
                <a:path extrusionOk="0" h="1533" w="1478">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g11e770b0bd5_0_5638"/>
            <p:cNvSpPr/>
            <p:nvPr/>
          </p:nvSpPr>
          <p:spPr>
            <a:xfrm>
              <a:off x="1311795" y="4131143"/>
              <a:ext cx="389596" cy="531969"/>
            </a:xfrm>
            <a:custGeom>
              <a:rect b="b" l="l" r="r" t="t"/>
              <a:pathLst>
                <a:path extrusionOk="0" h="1999" w="1464">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g11e770b0bd5_0_5638"/>
            <p:cNvSpPr/>
            <p:nvPr/>
          </p:nvSpPr>
          <p:spPr>
            <a:xfrm>
              <a:off x="1614636" y="4050509"/>
              <a:ext cx="228329" cy="637085"/>
            </a:xfrm>
            <a:custGeom>
              <a:rect b="b" l="l" r="r" t="t"/>
              <a:pathLst>
                <a:path extrusionOk="0" h="2394" w="858">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g11e770b0bd5_0_5638"/>
            <p:cNvSpPr/>
            <p:nvPr/>
          </p:nvSpPr>
          <p:spPr>
            <a:xfrm>
              <a:off x="1819013" y="4003140"/>
              <a:ext cx="168452" cy="737145"/>
            </a:xfrm>
            <a:custGeom>
              <a:rect b="b" l="l" r="r" t="t"/>
              <a:pathLst>
                <a:path extrusionOk="0" h="2770" w="633">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g11e770b0bd5_0_5638"/>
            <p:cNvSpPr/>
            <p:nvPr/>
          </p:nvSpPr>
          <p:spPr>
            <a:xfrm>
              <a:off x="1218654" y="4465651"/>
              <a:ext cx="1399778" cy="393056"/>
            </a:xfrm>
            <a:custGeom>
              <a:rect b="b" l="l" r="r" t="t"/>
              <a:pathLst>
                <a:path extrusionOk="0" h="1477" w="526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g11e770b0bd5_0_5638"/>
            <p:cNvSpPr/>
            <p:nvPr/>
          </p:nvSpPr>
          <p:spPr>
            <a:xfrm>
              <a:off x="2534069" y="4369583"/>
              <a:ext cx="549533" cy="303906"/>
            </a:xfrm>
            <a:custGeom>
              <a:rect b="b" l="l" r="r" t="t"/>
              <a:pathLst>
                <a:path extrusionOk="0" h="1142" w="2065">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g11e770b0bd5_0_5638"/>
            <p:cNvSpPr/>
            <p:nvPr/>
          </p:nvSpPr>
          <p:spPr>
            <a:xfrm>
              <a:off x="1954201" y="4037203"/>
              <a:ext cx="258400" cy="682591"/>
            </a:xfrm>
            <a:custGeom>
              <a:rect b="b" l="l" r="r" t="t"/>
              <a:pathLst>
                <a:path extrusionOk="0" h="2565" w="971">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g11e770b0bd5_0_5638"/>
            <p:cNvSpPr/>
            <p:nvPr/>
          </p:nvSpPr>
          <p:spPr>
            <a:xfrm>
              <a:off x="2134894" y="4061952"/>
              <a:ext cx="317744" cy="687115"/>
            </a:xfrm>
            <a:custGeom>
              <a:rect b="b" l="l" r="r" t="t"/>
              <a:pathLst>
                <a:path extrusionOk="0" h="2582" w="1194">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g11e770b0bd5_0_5638"/>
            <p:cNvSpPr/>
            <p:nvPr/>
          </p:nvSpPr>
          <p:spPr>
            <a:xfrm>
              <a:off x="2419373" y="4069403"/>
              <a:ext cx="214491" cy="616062"/>
            </a:xfrm>
            <a:custGeom>
              <a:rect b="b" l="l" r="r" t="t"/>
              <a:pathLst>
                <a:path extrusionOk="0" h="2315" w="806">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g11e770b0bd5_0_5638"/>
            <p:cNvSpPr/>
            <p:nvPr/>
          </p:nvSpPr>
          <p:spPr>
            <a:xfrm>
              <a:off x="2453968" y="4143650"/>
              <a:ext cx="419667" cy="414345"/>
            </a:xfrm>
            <a:custGeom>
              <a:rect b="b" l="l" r="r" t="t"/>
              <a:pathLst>
                <a:path extrusionOk="0" h="1557" w="1577">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g11e770b0bd5_0_5638"/>
            <p:cNvSpPr/>
            <p:nvPr/>
          </p:nvSpPr>
          <p:spPr>
            <a:xfrm>
              <a:off x="2782622" y="4206187"/>
              <a:ext cx="221410" cy="336106"/>
            </a:xfrm>
            <a:custGeom>
              <a:rect b="b" l="l" r="r" t="t"/>
              <a:pathLst>
                <a:path extrusionOk="0" h="1263" w="832">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g11e770b0bd5_0_5638"/>
            <p:cNvSpPr/>
            <p:nvPr/>
          </p:nvSpPr>
          <p:spPr>
            <a:xfrm>
              <a:off x="1542518" y="4519141"/>
              <a:ext cx="1251284" cy="608345"/>
            </a:xfrm>
            <a:custGeom>
              <a:rect b="b" l="l" r="r" t="t"/>
              <a:pathLst>
                <a:path extrusionOk="0" h="2286" w="4702">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18" name="Google Shape;1618;g11e770b0bd5_0_5638"/>
          <p:cNvSpPr txBox="1"/>
          <p:nvPr>
            <p:ph type="title"/>
          </p:nvPr>
        </p:nvSpPr>
        <p:spPr>
          <a:xfrm>
            <a:off x="713225" y="521200"/>
            <a:ext cx="6792600" cy="702900"/>
          </a:xfrm>
          <a:prstGeom prst="rect">
            <a:avLst/>
          </a:prstGeom>
          <a:noFill/>
          <a:ln>
            <a:noFill/>
          </a:ln>
        </p:spPr>
        <p:txBody>
          <a:bodyPr anchorCtr="0" anchor="t" bIns="0" lIns="0" spcFirstLastPara="1" rIns="0" wrap="square" tIns="0">
            <a:normAutofit/>
          </a:bodyPr>
          <a:lstStyle>
            <a:lvl1pPr lvl="0" rtl="0" algn="l">
              <a:lnSpc>
                <a:spcPct val="100000"/>
              </a:lnSpc>
              <a:spcBef>
                <a:spcPts val="0"/>
              </a:spcBef>
              <a:spcAft>
                <a:spcPts val="0"/>
              </a:spcAft>
              <a:buSzPts val="3600"/>
              <a:buNone/>
              <a:defRPr sz="3640"/>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619" name="Google Shape;1619;g11e770b0bd5_0_5638"/>
          <p:cNvSpPr txBox="1"/>
          <p:nvPr>
            <p:ph idx="1" type="subTitle"/>
          </p:nvPr>
        </p:nvSpPr>
        <p:spPr>
          <a:xfrm>
            <a:off x="713225" y="1844675"/>
            <a:ext cx="3036600" cy="15807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Roboto"/>
              <a:buChar char="●"/>
              <a:defRPr b="0" i="0" sz="1400" u="none" cap="none" strike="noStrike">
                <a:solidFill>
                  <a:schemeClr val="accent3"/>
                </a:solidFill>
                <a:latin typeface="Arial"/>
                <a:ea typeface="Arial"/>
                <a:cs typeface="Arial"/>
                <a:sym typeface="Arial"/>
              </a:defRPr>
            </a:lvl1pPr>
            <a:lvl2pPr lvl="1"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2pPr>
            <a:lvl3pPr lvl="2"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3pPr>
            <a:lvl4pPr lvl="3"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4pPr>
            <a:lvl5pPr lvl="4"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5pPr>
            <a:lvl6pPr lvl="5"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6pPr>
            <a:lvl7pPr lvl="6"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7pPr>
            <a:lvl8pPr lvl="7"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8pPr>
            <a:lvl9pPr lvl="8"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9pPr>
          </a:lstStyle>
          <a:p/>
        </p:txBody>
      </p:sp>
      <p:sp>
        <p:nvSpPr>
          <p:cNvPr id="1620" name="Google Shape;1620;g11e770b0bd5_0_5638"/>
          <p:cNvSpPr/>
          <p:nvPr/>
        </p:nvSpPr>
        <p:spPr>
          <a:xfrm flipH="1">
            <a:off x="-384500" y="3670350"/>
            <a:ext cx="1022844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6">
    <p:spTree>
      <p:nvGrpSpPr>
        <p:cNvPr id="1621" name="Shape 1621"/>
        <p:cNvGrpSpPr/>
        <p:nvPr/>
      </p:nvGrpSpPr>
      <p:grpSpPr>
        <a:xfrm>
          <a:off x="0" y="0"/>
          <a:ext cx="0" cy="0"/>
          <a:chOff x="0" y="0"/>
          <a:chExt cx="0" cy="0"/>
        </a:xfrm>
      </p:grpSpPr>
      <p:sp>
        <p:nvSpPr>
          <p:cNvPr id="1622" name="Google Shape;1622;g11e770b0bd5_0_5658"/>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g11e770b0bd5_0_5658"/>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18">
    <p:spTree>
      <p:nvGrpSpPr>
        <p:cNvPr id="1624" name="Shape 1624"/>
        <p:cNvGrpSpPr/>
        <p:nvPr/>
      </p:nvGrpSpPr>
      <p:grpSpPr>
        <a:xfrm>
          <a:off x="0" y="0"/>
          <a:ext cx="0" cy="0"/>
          <a:chOff x="0" y="0"/>
          <a:chExt cx="0" cy="0"/>
        </a:xfrm>
      </p:grpSpPr>
      <p:sp>
        <p:nvSpPr>
          <p:cNvPr id="1625" name="Google Shape;1625;g11e770b0bd5_0_5661"/>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626" name="Google Shape;1626;g11e770b0bd5_0_5661"/>
          <p:cNvSpPr txBox="1"/>
          <p:nvPr>
            <p:ph idx="1" type="subTitle"/>
          </p:nvPr>
        </p:nvSpPr>
        <p:spPr>
          <a:xfrm>
            <a:off x="713225" y="2349985"/>
            <a:ext cx="3657600" cy="2249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27" name="Google Shape;1627;g11e770b0bd5_0_5661"/>
          <p:cNvSpPr txBox="1"/>
          <p:nvPr>
            <p:ph idx="2" type="subTitle"/>
          </p:nvPr>
        </p:nvSpPr>
        <p:spPr>
          <a:xfrm>
            <a:off x="713353" y="1825888"/>
            <a:ext cx="36576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28" name="Google Shape;1628;g11e770b0bd5_0_5661"/>
          <p:cNvSpPr txBox="1"/>
          <p:nvPr>
            <p:ph idx="3" type="subTitle"/>
          </p:nvPr>
        </p:nvSpPr>
        <p:spPr>
          <a:xfrm>
            <a:off x="4572000" y="2345235"/>
            <a:ext cx="3657600" cy="2249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29" name="Google Shape;1629;g11e770b0bd5_0_5661"/>
          <p:cNvSpPr txBox="1"/>
          <p:nvPr>
            <p:ph idx="4" type="subTitle"/>
          </p:nvPr>
        </p:nvSpPr>
        <p:spPr>
          <a:xfrm>
            <a:off x="4572128" y="1821138"/>
            <a:ext cx="36576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30" name="Google Shape;1630;g11e770b0bd5_0_5661"/>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8_1">
    <p:spTree>
      <p:nvGrpSpPr>
        <p:cNvPr id="1631" name="Shape 1631"/>
        <p:cNvGrpSpPr/>
        <p:nvPr/>
      </p:nvGrpSpPr>
      <p:grpSpPr>
        <a:xfrm>
          <a:off x="0" y="0"/>
          <a:ext cx="0" cy="0"/>
          <a:chOff x="0" y="0"/>
          <a:chExt cx="0" cy="0"/>
        </a:xfrm>
      </p:grpSpPr>
      <p:sp>
        <p:nvSpPr>
          <p:cNvPr id="1632" name="Google Shape;1632;g11e770b0bd5_0_5668"/>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633" name="Google Shape;1633;g11e770b0bd5_0_5668"/>
          <p:cNvSpPr txBox="1"/>
          <p:nvPr>
            <p:ph idx="1" type="subTitle"/>
          </p:nvPr>
        </p:nvSpPr>
        <p:spPr>
          <a:xfrm>
            <a:off x="713225" y="2349985"/>
            <a:ext cx="3657600" cy="224940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chemeClr val="accent2"/>
              </a:buClr>
              <a:buSzPts val="1400"/>
              <a:buFont typeface="Arial"/>
              <a:buChar char="●"/>
              <a:defRPr b="0" i="0" sz="1400" u="none" cap="none" strike="noStrike">
                <a:solidFill>
                  <a:schemeClr val="accent2"/>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1634" name="Google Shape;1634;g11e770b0bd5_0_5668"/>
          <p:cNvSpPr txBox="1"/>
          <p:nvPr>
            <p:ph idx="2" type="subTitle"/>
          </p:nvPr>
        </p:nvSpPr>
        <p:spPr>
          <a:xfrm>
            <a:off x="713353" y="1825888"/>
            <a:ext cx="3657600" cy="3927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accent1"/>
              </a:buClr>
              <a:buSzPts val="2000"/>
              <a:buFont typeface="Anton"/>
              <a:buNone/>
              <a:defRPr b="1" i="0" sz="2000" u="none" cap="none" strike="noStrike">
                <a:solidFill>
                  <a:schemeClr val="accent1"/>
                </a:solidFill>
                <a:latin typeface="Prompt"/>
                <a:ea typeface="Prompt"/>
                <a:cs typeface="Prompt"/>
                <a:sym typeface="Promp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635" name="Google Shape;1635;g11e770b0bd5_0_5668"/>
          <p:cNvSpPr/>
          <p:nvPr/>
        </p:nvSpPr>
        <p:spPr>
          <a:xfrm>
            <a:off x="-257163"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9">
    <p:spTree>
      <p:nvGrpSpPr>
        <p:cNvPr id="1636" name="Shape 1636"/>
        <p:cNvGrpSpPr/>
        <p:nvPr/>
      </p:nvGrpSpPr>
      <p:grpSpPr>
        <a:xfrm>
          <a:off x="0" y="0"/>
          <a:ext cx="0" cy="0"/>
          <a:chOff x="0" y="0"/>
          <a:chExt cx="0" cy="0"/>
        </a:xfrm>
      </p:grpSpPr>
      <p:sp>
        <p:nvSpPr>
          <p:cNvPr id="1637" name="Google Shape;1637;g11e770b0bd5_0_5673"/>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638" name="Google Shape;1638;g11e770b0bd5_0_5673"/>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19_1">
    <p:spTree>
      <p:nvGrpSpPr>
        <p:cNvPr id="1639" name="Shape 1639"/>
        <p:cNvGrpSpPr/>
        <p:nvPr/>
      </p:nvGrpSpPr>
      <p:grpSpPr>
        <a:xfrm>
          <a:off x="0" y="0"/>
          <a:ext cx="0" cy="0"/>
          <a:chOff x="0" y="0"/>
          <a:chExt cx="0" cy="0"/>
        </a:xfrm>
      </p:grpSpPr>
      <p:sp>
        <p:nvSpPr>
          <p:cNvPr id="1640" name="Google Shape;1640;g11e770b0bd5_0_5676"/>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641" name="Google Shape;1641;g11e770b0bd5_0_5676"/>
          <p:cNvSpPr/>
          <p:nvPr/>
        </p:nvSpPr>
        <p:spPr>
          <a:xfrm flipH="1">
            <a:off x="-3047988" y="3670350"/>
            <a:ext cx="12891940"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22">
    <p:spTree>
      <p:nvGrpSpPr>
        <p:cNvPr id="1642" name="Shape 1642"/>
        <p:cNvGrpSpPr/>
        <p:nvPr/>
      </p:nvGrpSpPr>
      <p:grpSpPr>
        <a:xfrm>
          <a:off x="0" y="0"/>
          <a:ext cx="0" cy="0"/>
          <a:chOff x="0" y="0"/>
          <a:chExt cx="0" cy="0"/>
        </a:xfrm>
      </p:grpSpPr>
      <p:sp>
        <p:nvSpPr>
          <p:cNvPr id="1643" name="Google Shape;1643;g11e770b0bd5_0_5679"/>
          <p:cNvSpPr/>
          <p:nvPr/>
        </p:nvSpPr>
        <p:spPr>
          <a:xfrm>
            <a:off x="-476825" y="3394325"/>
            <a:ext cx="9756301" cy="2086341"/>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44" name="Google Shape;1644;g11e770b0bd5_0_5679"/>
          <p:cNvGrpSpPr/>
          <p:nvPr/>
        </p:nvGrpSpPr>
        <p:grpSpPr>
          <a:xfrm>
            <a:off x="1231775" y="3748888"/>
            <a:ext cx="4604462" cy="1377211"/>
            <a:chOff x="-981900" y="423788"/>
            <a:chExt cx="4604462" cy="1377211"/>
          </a:xfrm>
        </p:grpSpPr>
        <p:sp>
          <p:nvSpPr>
            <p:cNvPr id="1645" name="Google Shape;1645;g11e770b0bd5_0_5679"/>
            <p:cNvSpPr/>
            <p:nvPr/>
          </p:nvSpPr>
          <p:spPr>
            <a:xfrm>
              <a:off x="-981900" y="423788"/>
              <a:ext cx="4604452" cy="1377209"/>
            </a:xfrm>
            <a:custGeom>
              <a:rect b="b" l="l" r="r" t="t"/>
              <a:pathLst>
                <a:path extrusionOk="0" h="7777" w="26001">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g11e770b0bd5_0_5679"/>
            <p:cNvSpPr/>
            <p:nvPr/>
          </p:nvSpPr>
          <p:spPr>
            <a:xfrm>
              <a:off x="1320243" y="1604255"/>
              <a:ext cx="289892" cy="196744"/>
            </a:xfrm>
            <a:custGeom>
              <a:rect b="b" l="l" r="r" t="t"/>
              <a:pathLst>
                <a:path extrusionOk="0" h="1111" w="1637">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g11e770b0bd5_0_5679"/>
            <p:cNvSpPr/>
            <p:nvPr/>
          </p:nvSpPr>
          <p:spPr>
            <a:xfrm>
              <a:off x="2980087" y="1111420"/>
              <a:ext cx="216755" cy="208432"/>
            </a:xfrm>
            <a:custGeom>
              <a:rect b="b" l="l" r="r" t="t"/>
              <a:pathLst>
                <a:path extrusionOk="0" h="1177" w="1224">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g11e770b0bd5_0_5679"/>
            <p:cNvSpPr/>
            <p:nvPr/>
          </p:nvSpPr>
          <p:spPr>
            <a:xfrm>
              <a:off x="3160009" y="802401"/>
              <a:ext cx="162389" cy="166994"/>
            </a:xfrm>
            <a:custGeom>
              <a:rect b="b" l="l" r="r" t="t"/>
              <a:pathLst>
                <a:path extrusionOk="0" h="943" w="917">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g11e770b0bd5_0_5679"/>
            <p:cNvSpPr/>
            <p:nvPr/>
          </p:nvSpPr>
          <p:spPr>
            <a:xfrm>
              <a:off x="3479121" y="842600"/>
              <a:ext cx="143441" cy="153004"/>
            </a:xfrm>
            <a:custGeom>
              <a:rect b="b" l="l" r="r" t="t"/>
              <a:pathLst>
                <a:path extrusionOk="0" h="864" w="81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g11e770b0bd5_0_5679"/>
            <p:cNvSpPr/>
            <p:nvPr/>
          </p:nvSpPr>
          <p:spPr>
            <a:xfrm>
              <a:off x="-270538" y="1175880"/>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g11e770b0bd5_0_5679"/>
            <p:cNvSpPr/>
            <p:nvPr/>
          </p:nvSpPr>
          <p:spPr>
            <a:xfrm>
              <a:off x="-436823" y="996490"/>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g11e770b0bd5_0_5679"/>
            <p:cNvSpPr/>
            <p:nvPr/>
          </p:nvSpPr>
          <p:spPr>
            <a:xfrm>
              <a:off x="1182291" y="1396531"/>
              <a:ext cx="139191" cy="152472"/>
            </a:xfrm>
            <a:custGeom>
              <a:rect b="b" l="l" r="r" t="t"/>
              <a:pathLst>
                <a:path extrusionOk="0" h="861" w="786">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g11e770b0bd5_0_5679"/>
            <p:cNvSpPr/>
            <p:nvPr/>
          </p:nvSpPr>
          <p:spPr>
            <a:xfrm>
              <a:off x="691581" y="1216787"/>
              <a:ext cx="136180" cy="151587"/>
            </a:xfrm>
            <a:custGeom>
              <a:rect b="b" l="l" r="r" t="t"/>
              <a:pathLst>
                <a:path extrusionOk="0" h="856" w="769">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g11e770b0bd5_0_5679"/>
            <p:cNvSpPr/>
            <p:nvPr/>
          </p:nvSpPr>
          <p:spPr>
            <a:xfrm>
              <a:off x="622689" y="1507925"/>
              <a:ext cx="289876" cy="147874"/>
            </a:xfrm>
            <a:custGeom>
              <a:rect b="b" l="l" r="r" t="t"/>
              <a:pathLst>
                <a:path extrusionOk="0" h="835" w="781">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g11e770b0bd5_0_5679"/>
            <p:cNvSpPr/>
            <p:nvPr/>
          </p:nvSpPr>
          <p:spPr>
            <a:xfrm>
              <a:off x="-806052" y="423788"/>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g11e770b0bd5_0_5679"/>
            <p:cNvSpPr/>
            <p:nvPr/>
          </p:nvSpPr>
          <p:spPr>
            <a:xfrm>
              <a:off x="2631933" y="1065908"/>
              <a:ext cx="149639" cy="151410"/>
            </a:xfrm>
            <a:custGeom>
              <a:rect b="b" l="l" r="r" t="t"/>
              <a:pathLst>
                <a:path extrusionOk="0" h="855" w="845">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g11e770b0bd5_0_5679"/>
            <p:cNvSpPr/>
            <p:nvPr/>
          </p:nvSpPr>
          <p:spPr>
            <a:xfrm>
              <a:off x="-981900" y="797797"/>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g11e770b0bd5_0_5679"/>
            <p:cNvSpPr/>
            <p:nvPr/>
          </p:nvSpPr>
          <p:spPr>
            <a:xfrm>
              <a:off x="-440011" y="761140"/>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g11e770b0bd5_0_5679"/>
            <p:cNvSpPr/>
            <p:nvPr/>
          </p:nvSpPr>
          <p:spPr>
            <a:xfrm>
              <a:off x="-111690" y="1452668"/>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g11e770b0bd5_0_5679"/>
            <p:cNvSpPr/>
            <p:nvPr/>
          </p:nvSpPr>
          <p:spPr>
            <a:xfrm>
              <a:off x="-786218" y="860486"/>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g11e770b0bd5_0_5679"/>
            <p:cNvSpPr/>
            <p:nvPr/>
          </p:nvSpPr>
          <p:spPr>
            <a:xfrm>
              <a:off x="-175442" y="915029"/>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2" name="Google Shape;1662;g11e770b0bd5_0_5679"/>
          <p:cNvGrpSpPr/>
          <p:nvPr/>
        </p:nvGrpSpPr>
        <p:grpSpPr>
          <a:xfrm flipH="1" rot="683257">
            <a:off x="-1151094" y="3499253"/>
            <a:ext cx="3133469" cy="1876493"/>
            <a:chOff x="1131900" y="4003140"/>
            <a:chExt cx="1951702" cy="1168786"/>
          </a:xfrm>
        </p:grpSpPr>
        <p:sp>
          <p:nvSpPr>
            <p:cNvPr id="1663" name="Google Shape;1663;g11e770b0bd5_0_5679"/>
            <p:cNvSpPr/>
            <p:nvPr/>
          </p:nvSpPr>
          <p:spPr>
            <a:xfrm>
              <a:off x="1131900" y="4425468"/>
              <a:ext cx="987562" cy="720114"/>
            </a:xfrm>
            <a:custGeom>
              <a:rect b="b" l="l" r="r" t="t"/>
              <a:pathLst>
                <a:path extrusionOk="0" h="2706" w="3711">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g11e770b0bd5_0_5679"/>
            <p:cNvSpPr/>
            <p:nvPr/>
          </p:nvSpPr>
          <p:spPr>
            <a:xfrm>
              <a:off x="1925992" y="5086502"/>
              <a:ext cx="440158" cy="85424"/>
            </a:xfrm>
            <a:custGeom>
              <a:rect b="b" l="l" r="r" t="t"/>
              <a:pathLst>
                <a:path extrusionOk="0" h="321" w="1654">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g11e770b0bd5_0_5679"/>
            <p:cNvSpPr/>
            <p:nvPr/>
          </p:nvSpPr>
          <p:spPr>
            <a:xfrm>
              <a:off x="2160175" y="4386615"/>
              <a:ext cx="902404" cy="743532"/>
            </a:xfrm>
            <a:custGeom>
              <a:rect b="b" l="l" r="r" t="t"/>
              <a:pathLst>
                <a:path extrusionOk="0" h="2794" w="3391">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g11e770b0bd5_0_5679"/>
            <p:cNvSpPr/>
            <p:nvPr/>
          </p:nvSpPr>
          <p:spPr>
            <a:xfrm>
              <a:off x="1186986" y="4228009"/>
              <a:ext cx="393322" cy="407958"/>
            </a:xfrm>
            <a:custGeom>
              <a:rect b="b" l="l" r="r" t="t"/>
              <a:pathLst>
                <a:path extrusionOk="0" h="1533" w="1478">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g11e770b0bd5_0_5679"/>
            <p:cNvSpPr/>
            <p:nvPr/>
          </p:nvSpPr>
          <p:spPr>
            <a:xfrm>
              <a:off x="1311795" y="4131143"/>
              <a:ext cx="389596" cy="531969"/>
            </a:xfrm>
            <a:custGeom>
              <a:rect b="b" l="l" r="r" t="t"/>
              <a:pathLst>
                <a:path extrusionOk="0" h="1999" w="1464">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g11e770b0bd5_0_5679"/>
            <p:cNvSpPr/>
            <p:nvPr/>
          </p:nvSpPr>
          <p:spPr>
            <a:xfrm>
              <a:off x="1614636" y="4050509"/>
              <a:ext cx="228329" cy="637085"/>
            </a:xfrm>
            <a:custGeom>
              <a:rect b="b" l="l" r="r" t="t"/>
              <a:pathLst>
                <a:path extrusionOk="0" h="2394" w="858">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g11e770b0bd5_0_5679"/>
            <p:cNvSpPr/>
            <p:nvPr/>
          </p:nvSpPr>
          <p:spPr>
            <a:xfrm>
              <a:off x="1819013" y="4003140"/>
              <a:ext cx="168452" cy="737145"/>
            </a:xfrm>
            <a:custGeom>
              <a:rect b="b" l="l" r="r" t="t"/>
              <a:pathLst>
                <a:path extrusionOk="0" h="2770" w="633">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g11e770b0bd5_0_5679"/>
            <p:cNvSpPr/>
            <p:nvPr/>
          </p:nvSpPr>
          <p:spPr>
            <a:xfrm>
              <a:off x="1218654" y="4465651"/>
              <a:ext cx="1399778" cy="393056"/>
            </a:xfrm>
            <a:custGeom>
              <a:rect b="b" l="l" r="r" t="t"/>
              <a:pathLst>
                <a:path extrusionOk="0" h="1477" w="526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g11e770b0bd5_0_5679"/>
            <p:cNvSpPr/>
            <p:nvPr/>
          </p:nvSpPr>
          <p:spPr>
            <a:xfrm>
              <a:off x="2534069" y="4369583"/>
              <a:ext cx="549533" cy="303906"/>
            </a:xfrm>
            <a:custGeom>
              <a:rect b="b" l="l" r="r" t="t"/>
              <a:pathLst>
                <a:path extrusionOk="0" h="1142" w="2065">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g11e770b0bd5_0_5679"/>
            <p:cNvSpPr/>
            <p:nvPr/>
          </p:nvSpPr>
          <p:spPr>
            <a:xfrm>
              <a:off x="1954201" y="4037203"/>
              <a:ext cx="258400" cy="682591"/>
            </a:xfrm>
            <a:custGeom>
              <a:rect b="b" l="l" r="r" t="t"/>
              <a:pathLst>
                <a:path extrusionOk="0" h="2565" w="971">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g11e770b0bd5_0_5679"/>
            <p:cNvSpPr/>
            <p:nvPr/>
          </p:nvSpPr>
          <p:spPr>
            <a:xfrm>
              <a:off x="2134894" y="4061952"/>
              <a:ext cx="317744" cy="687115"/>
            </a:xfrm>
            <a:custGeom>
              <a:rect b="b" l="l" r="r" t="t"/>
              <a:pathLst>
                <a:path extrusionOk="0" h="2582" w="1194">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g11e770b0bd5_0_5679"/>
            <p:cNvSpPr/>
            <p:nvPr/>
          </p:nvSpPr>
          <p:spPr>
            <a:xfrm>
              <a:off x="2419373" y="4069403"/>
              <a:ext cx="214491" cy="616062"/>
            </a:xfrm>
            <a:custGeom>
              <a:rect b="b" l="l" r="r" t="t"/>
              <a:pathLst>
                <a:path extrusionOk="0" h="2315" w="806">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g11e770b0bd5_0_5679"/>
            <p:cNvSpPr/>
            <p:nvPr/>
          </p:nvSpPr>
          <p:spPr>
            <a:xfrm>
              <a:off x="2453968" y="4143650"/>
              <a:ext cx="419667" cy="414345"/>
            </a:xfrm>
            <a:custGeom>
              <a:rect b="b" l="l" r="r" t="t"/>
              <a:pathLst>
                <a:path extrusionOk="0" h="1557" w="1577">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g11e770b0bd5_0_5679"/>
            <p:cNvSpPr/>
            <p:nvPr/>
          </p:nvSpPr>
          <p:spPr>
            <a:xfrm>
              <a:off x="2782622" y="4206187"/>
              <a:ext cx="221410" cy="336106"/>
            </a:xfrm>
            <a:custGeom>
              <a:rect b="b" l="l" r="r" t="t"/>
              <a:pathLst>
                <a:path extrusionOk="0" h="1263" w="832">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g11e770b0bd5_0_5679"/>
            <p:cNvSpPr/>
            <p:nvPr/>
          </p:nvSpPr>
          <p:spPr>
            <a:xfrm>
              <a:off x="1542518" y="4519141"/>
              <a:ext cx="1251284" cy="608345"/>
            </a:xfrm>
            <a:custGeom>
              <a:rect b="b" l="l" r="r" t="t"/>
              <a:pathLst>
                <a:path extrusionOk="0" h="2286" w="4702">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78" name="Google Shape;1678;g11e770b0bd5_0_5679"/>
          <p:cNvSpPr txBox="1"/>
          <p:nvPr>
            <p:ph type="title"/>
          </p:nvPr>
        </p:nvSpPr>
        <p:spPr>
          <a:xfrm>
            <a:off x="2642550" y="445025"/>
            <a:ext cx="3858900" cy="8169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SzPts val="3600"/>
              <a:buNone/>
              <a:defRPr sz="5500"/>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1679" name="Google Shape;1679;g11e770b0bd5_0_5679"/>
          <p:cNvSpPr txBox="1"/>
          <p:nvPr>
            <p:ph idx="1" type="subTitle"/>
          </p:nvPr>
        </p:nvSpPr>
        <p:spPr>
          <a:xfrm>
            <a:off x="2642550" y="1475232"/>
            <a:ext cx="3858900" cy="3588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2100"/>
              <a:buFont typeface="Arial"/>
              <a:buNone/>
              <a:defRPr b="1" i="0" sz="16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2pPr>
            <a:lvl3pPr lvl="2"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3pPr>
            <a:lvl4pPr lvl="3"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4pPr>
            <a:lvl5pPr lvl="4"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5pPr>
            <a:lvl6pPr lvl="5"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6pPr>
            <a:lvl7pPr lvl="6"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7pPr>
            <a:lvl8pPr lvl="7"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8pPr>
            <a:lvl9pPr lvl="8" marR="0" rtl="0" algn="ctr">
              <a:lnSpc>
                <a:spcPct val="100000"/>
              </a:lnSpc>
              <a:spcBef>
                <a:spcPts val="0"/>
              </a:spcBef>
              <a:spcAft>
                <a:spcPts val="0"/>
              </a:spcAft>
              <a:buClr>
                <a:srgbClr val="000000"/>
              </a:buClr>
              <a:buSzPts val="2100"/>
              <a:buFont typeface="Roboto"/>
              <a:buNone/>
              <a:defRPr b="1" i="0" sz="2100" u="none" cap="none" strike="noStrike">
                <a:solidFill>
                  <a:srgbClr val="000000"/>
                </a:solidFill>
                <a:latin typeface="Roboto"/>
                <a:ea typeface="Roboto"/>
                <a:cs typeface="Roboto"/>
                <a:sym typeface="Roboto"/>
              </a:defRPr>
            </a:lvl9pPr>
          </a:lstStyle>
          <a:p/>
        </p:txBody>
      </p:sp>
      <p:sp>
        <p:nvSpPr>
          <p:cNvPr id="1680" name="Google Shape;1680;g11e770b0bd5_0_5679"/>
          <p:cNvSpPr txBox="1"/>
          <p:nvPr>
            <p:ph idx="2" type="subTitle"/>
          </p:nvPr>
        </p:nvSpPr>
        <p:spPr>
          <a:xfrm>
            <a:off x="2642550" y="1857293"/>
            <a:ext cx="3858900" cy="7050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rgbClr val="000000"/>
              </a:buClr>
              <a:buSzPts val="21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2pPr>
            <a:lvl3pPr lvl="2"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3pPr>
            <a:lvl4pPr lvl="3"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4pPr>
            <a:lvl5pPr lvl="4"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5pPr>
            <a:lvl6pPr lvl="5"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6pPr>
            <a:lvl7pPr lvl="6"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7pPr>
            <a:lvl8pPr lvl="7"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8pPr>
            <a:lvl9pPr lvl="8"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9pPr>
          </a:lstStyle>
          <a:p/>
        </p:txBody>
      </p:sp>
      <p:sp>
        <p:nvSpPr>
          <p:cNvPr id="1681" name="Google Shape;1681;g11e770b0bd5_0_5679"/>
          <p:cNvSpPr txBox="1"/>
          <p:nvPr>
            <p:ph idx="3" type="subTitle"/>
          </p:nvPr>
        </p:nvSpPr>
        <p:spPr>
          <a:xfrm>
            <a:off x="2642550" y="2634532"/>
            <a:ext cx="3858900" cy="3588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accent2"/>
              </a:buClr>
              <a:buSzPts val="2100"/>
              <a:buFont typeface="Arial"/>
              <a:buNone/>
              <a:defRPr b="0" i="0" sz="14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2pPr>
            <a:lvl3pPr lvl="2"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3pPr>
            <a:lvl4pPr lvl="3"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4pPr>
            <a:lvl5pPr lvl="4"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5pPr>
            <a:lvl6pPr lvl="5"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6pPr>
            <a:lvl7pPr lvl="6"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7pPr>
            <a:lvl8pPr lvl="7"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8pPr>
            <a:lvl9pPr lvl="8" marR="0" rtl="0" algn="ctr">
              <a:lnSpc>
                <a:spcPct val="100000"/>
              </a:lnSpc>
              <a:spcBef>
                <a:spcPts val="0"/>
              </a:spcBef>
              <a:spcAft>
                <a:spcPts val="0"/>
              </a:spcAft>
              <a:buClr>
                <a:schemeClr val="accent2"/>
              </a:buClr>
              <a:buSzPts val="2100"/>
              <a:buFont typeface="Roboto"/>
              <a:buNone/>
              <a:defRPr b="0" i="0" sz="2100" u="none" cap="none" strike="noStrike">
                <a:solidFill>
                  <a:schemeClr val="accent2"/>
                </a:solidFill>
                <a:latin typeface="Roboto"/>
                <a:ea typeface="Roboto"/>
                <a:cs typeface="Roboto"/>
                <a:sym typeface="Roboto"/>
              </a:defRPr>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20">
    <p:spTree>
      <p:nvGrpSpPr>
        <p:cNvPr id="1682" name="Shape 1682"/>
        <p:cNvGrpSpPr/>
        <p:nvPr/>
      </p:nvGrpSpPr>
      <p:grpSpPr>
        <a:xfrm>
          <a:off x="0" y="0"/>
          <a:ext cx="0" cy="0"/>
          <a:chOff x="0" y="0"/>
          <a:chExt cx="0" cy="0"/>
        </a:xfrm>
      </p:grpSpPr>
      <p:sp>
        <p:nvSpPr>
          <p:cNvPr id="1683" name="Google Shape;1683;g11e770b0bd5_0_5719"/>
          <p:cNvSpPr/>
          <p:nvPr/>
        </p:nvSpPr>
        <p:spPr>
          <a:xfrm flipH="1">
            <a:off x="-1447195" y="1790710"/>
            <a:ext cx="21311455" cy="4347014"/>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20_1">
    <p:bg>
      <p:bgPr>
        <a:solidFill>
          <a:schemeClr val="accent5"/>
        </a:solidFill>
      </p:bgPr>
    </p:bg>
    <p:spTree>
      <p:nvGrpSpPr>
        <p:cNvPr id="1684" name="Shape 1684"/>
        <p:cNvGrpSpPr/>
        <p:nvPr/>
      </p:nvGrpSpPr>
      <p:grpSpPr>
        <a:xfrm>
          <a:off x="0" y="0"/>
          <a:ext cx="0" cy="0"/>
          <a:chOff x="0" y="0"/>
          <a:chExt cx="0" cy="0"/>
        </a:xfrm>
      </p:grpSpPr>
      <p:sp>
        <p:nvSpPr>
          <p:cNvPr id="1685" name="Google Shape;1685;g11e770b0bd5_0_5721"/>
          <p:cNvSpPr/>
          <p:nvPr/>
        </p:nvSpPr>
        <p:spPr>
          <a:xfrm rot="10800000">
            <a:off x="-2648006" y="-619105"/>
            <a:ext cx="13558759" cy="2765633"/>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g11e770b0bd5_0_5721"/>
          <p:cNvSpPr/>
          <p:nvPr/>
        </p:nvSpPr>
        <p:spPr>
          <a:xfrm>
            <a:off x="-2648006" y="2571745"/>
            <a:ext cx="13558759" cy="2765633"/>
          </a:xfrm>
          <a:custGeom>
            <a:rect b="b" l="l" r="r" t="t"/>
            <a:pathLst>
              <a:path extrusionOk="0" h="13462" w="62952">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2">
  <p:cSld name="ONE_COLUMN_TEXT_2">
    <p:bg>
      <p:bgPr>
        <a:gradFill>
          <a:gsLst>
            <a:gs pos="0">
              <a:srgbClr val="00A4CC"/>
            </a:gs>
            <a:gs pos="100000">
              <a:srgbClr val="036E96"/>
            </a:gs>
          </a:gsLst>
          <a:lin ang="2700006" scaled="0"/>
        </a:gradFill>
      </p:bgPr>
    </p:bg>
    <p:spTree>
      <p:nvGrpSpPr>
        <p:cNvPr id="1687" name="Shape 1687"/>
        <p:cNvGrpSpPr/>
        <p:nvPr/>
      </p:nvGrpSpPr>
      <p:grpSpPr>
        <a:xfrm>
          <a:off x="0" y="0"/>
          <a:ext cx="0" cy="0"/>
          <a:chOff x="0" y="0"/>
          <a:chExt cx="0" cy="0"/>
        </a:xfrm>
      </p:grpSpPr>
      <p:sp>
        <p:nvSpPr>
          <p:cNvPr id="1688" name="Google Shape;1688;g11e770b0bd5_0_5724"/>
          <p:cNvSpPr txBox="1"/>
          <p:nvPr>
            <p:ph idx="1" type="subTitle"/>
          </p:nvPr>
        </p:nvSpPr>
        <p:spPr>
          <a:xfrm>
            <a:off x="721325" y="2852626"/>
            <a:ext cx="5570400" cy="1847400"/>
          </a:xfrm>
          <a:prstGeom prst="rect">
            <a:avLst/>
          </a:prstGeom>
          <a:noFill/>
          <a:ln>
            <a:noFill/>
          </a:ln>
        </p:spPr>
        <p:txBody>
          <a:bodyPr anchorCtr="0" anchor="t" bIns="0" lIns="0" spcFirstLastPara="1" rIns="0" wrap="square" tIns="0">
            <a:noAutofit/>
          </a:bodyPr>
          <a:lstStyle>
            <a:lvl1pPr lvl="0" marR="0" rtl="0" algn="ctr">
              <a:lnSpc>
                <a:spcPct val="100000"/>
              </a:lnSpc>
              <a:spcBef>
                <a:spcPts val="0"/>
              </a:spcBef>
              <a:spcAft>
                <a:spcPts val="0"/>
              </a:spcAft>
              <a:buClr>
                <a:schemeClr val="lt1"/>
              </a:buClr>
              <a:buSzPts val="1600"/>
              <a:buFont typeface="Montserrat Medium"/>
              <a:buNone/>
              <a:defRPr b="0" i="0" sz="1600" u="none" cap="none" strike="noStrike">
                <a:solidFill>
                  <a:schemeClr val="lt1"/>
                </a:solidFill>
                <a:latin typeface="Montserrat Medium"/>
                <a:ea typeface="Montserrat Medium"/>
                <a:cs typeface="Montserrat Medium"/>
                <a:sym typeface="Montserrat Medium"/>
              </a:defRPr>
            </a:lvl1pPr>
            <a:lvl2pPr lvl="1"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2800"/>
              <a:buFont typeface="Arial"/>
              <a:buNone/>
              <a:defRPr b="0" i="0" sz="2800" u="none" cap="none" strike="noStrike">
                <a:solidFill>
                  <a:srgbClr val="000000"/>
                </a:solidFill>
                <a:latin typeface="Arial"/>
                <a:ea typeface="Arial"/>
                <a:cs typeface="Arial"/>
                <a:sym typeface="Arial"/>
              </a:defRPr>
            </a:lvl9pPr>
          </a:lstStyle>
          <a:p/>
        </p:txBody>
      </p:sp>
      <p:sp>
        <p:nvSpPr>
          <p:cNvPr id="1689" name="Google Shape;1689;g11e770b0bd5_0_5724"/>
          <p:cNvSpPr txBox="1"/>
          <p:nvPr>
            <p:ph type="title"/>
          </p:nvPr>
        </p:nvSpPr>
        <p:spPr>
          <a:xfrm>
            <a:off x="684000" y="2121750"/>
            <a:ext cx="3960000" cy="900000"/>
          </a:xfrm>
          <a:prstGeom prst="rect">
            <a:avLst/>
          </a:prstGeom>
          <a:noFill/>
          <a:ln>
            <a:noFill/>
          </a:ln>
        </p:spPr>
        <p:txBody>
          <a:bodyPr anchorCtr="0" anchor="b" bIns="0" lIns="0" spcFirstLastPara="1" rIns="0" wrap="square" tIns="0">
            <a:normAutofit/>
          </a:bodyPr>
          <a:lstStyle>
            <a:lvl1pPr lvl="0" rtl="0" algn="ctr">
              <a:lnSpc>
                <a:spcPct val="100000"/>
              </a:lnSpc>
              <a:spcBef>
                <a:spcPts val="0"/>
              </a:spcBef>
              <a:spcAft>
                <a:spcPts val="0"/>
              </a:spcAft>
              <a:buClr>
                <a:schemeClr val="lt1"/>
              </a:buClr>
              <a:buSzPts val="4400"/>
              <a:buFont typeface="Montserrat Black"/>
              <a:buNone/>
              <a:defRPr sz="4400">
                <a:solidFill>
                  <a:schemeClr val="lt1"/>
                </a:solidFill>
                <a:latin typeface="Montserrat Black"/>
                <a:ea typeface="Montserrat Black"/>
                <a:cs typeface="Montserrat Black"/>
                <a:sym typeface="Montserrat Black"/>
              </a:defRPr>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slideLayout" Target="../slideLayouts/slideLayout11.xml"/><Relationship Id="rId3" Type="http://schemas.openxmlformats.org/officeDocument/2006/relationships/slideLayout" Target="../slideLayouts/slideLayout12.xml"/><Relationship Id="rId4" Type="http://schemas.openxmlformats.org/officeDocument/2006/relationships/slideLayout" Target="../slideLayouts/slideLayout13.xml"/><Relationship Id="rId11" Type="http://schemas.openxmlformats.org/officeDocument/2006/relationships/slideLayout" Target="../slideLayouts/slideLayout20.xml"/><Relationship Id="rId10" Type="http://schemas.openxmlformats.org/officeDocument/2006/relationships/slideLayout" Target="../slideLayouts/slideLayout19.xml"/><Relationship Id="rId12" Type="http://schemas.openxmlformats.org/officeDocument/2006/relationships/theme" Target="../theme/theme2.xml"/><Relationship Id="rId9" Type="http://schemas.openxmlformats.org/officeDocument/2006/relationships/slideLayout" Target="../slideLayouts/slideLayout18.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40.xml"/><Relationship Id="rId22" Type="http://schemas.openxmlformats.org/officeDocument/2006/relationships/slideLayout" Target="../slideLayouts/slideLayout42.xml"/><Relationship Id="rId21" Type="http://schemas.openxmlformats.org/officeDocument/2006/relationships/slideLayout" Target="../slideLayouts/slideLayout41.xml"/><Relationship Id="rId24" Type="http://schemas.openxmlformats.org/officeDocument/2006/relationships/slideLayout" Target="../slideLayouts/slideLayout44.xml"/><Relationship Id="rId23" Type="http://schemas.openxmlformats.org/officeDocument/2006/relationships/slideLayout" Target="../slideLayouts/slideLayout43.xml"/><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Relationship Id="rId9" Type="http://schemas.openxmlformats.org/officeDocument/2006/relationships/slideLayout" Target="../slideLayouts/slideLayout29.xml"/><Relationship Id="rId26" Type="http://schemas.openxmlformats.org/officeDocument/2006/relationships/slideLayout" Target="../slideLayouts/slideLayout46.xml"/><Relationship Id="rId25" Type="http://schemas.openxmlformats.org/officeDocument/2006/relationships/slideLayout" Target="../slideLayouts/slideLayout45.xml"/><Relationship Id="rId28" Type="http://schemas.openxmlformats.org/officeDocument/2006/relationships/slideLayout" Target="../slideLayouts/slideLayout48.xml"/><Relationship Id="rId27" Type="http://schemas.openxmlformats.org/officeDocument/2006/relationships/slideLayout" Target="../slideLayouts/slideLayout47.xml"/><Relationship Id="rId5" Type="http://schemas.openxmlformats.org/officeDocument/2006/relationships/slideLayout" Target="../slideLayouts/slideLayout25.xml"/><Relationship Id="rId6" Type="http://schemas.openxmlformats.org/officeDocument/2006/relationships/slideLayout" Target="../slideLayouts/slideLayout26.xml"/><Relationship Id="rId29" Type="http://schemas.openxmlformats.org/officeDocument/2006/relationships/slideLayout" Target="../slideLayouts/slideLayout49.xml"/><Relationship Id="rId7" Type="http://schemas.openxmlformats.org/officeDocument/2006/relationships/slideLayout" Target="../slideLayouts/slideLayout27.xml"/><Relationship Id="rId8" Type="http://schemas.openxmlformats.org/officeDocument/2006/relationships/slideLayout" Target="../slideLayouts/slideLayout28.xml"/><Relationship Id="rId31" Type="http://schemas.openxmlformats.org/officeDocument/2006/relationships/slideLayout" Target="../slideLayouts/slideLayout51.xml"/><Relationship Id="rId30" Type="http://schemas.openxmlformats.org/officeDocument/2006/relationships/slideLayout" Target="../slideLayouts/slideLayout50.xml"/><Relationship Id="rId11" Type="http://schemas.openxmlformats.org/officeDocument/2006/relationships/slideLayout" Target="../slideLayouts/slideLayout31.xml"/><Relationship Id="rId33" Type="http://schemas.openxmlformats.org/officeDocument/2006/relationships/slideLayout" Target="../slideLayouts/slideLayout53.xml"/><Relationship Id="rId10" Type="http://schemas.openxmlformats.org/officeDocument/2006/relationships/slideLayout" Target="../slideLayouts/slideLayout30.xml"/><Relationship Id="rId32" Type="http://schemas.openxmlformats.org/officeDocument/2006/relationships/slideLayout" Target="../slideLayouts/slideLayout52.xml"/><Relationship Id="rId13" Type="http://schemas.openxmlformats.org/officeDocument/2006/relationships/slideLayout" Target="../slideLayouts/slideLayout33.xml"/><Relationship Id="rId35" Type="http://schemas.openxmlformats.org/officeDocument/2006/relationships/theme" Target="../theme/theme4.xml"/><Relationship Id="rId12" Type="http://schemas.openxmlformats.org/officeDocument/2006/relationships/slideLayout" Target="../slideLayouts/slideLayout32.xml"/><Relationship Id="rId34" Type="http://schemas.openxmlformats.org/officeDocument/2006/relationships/slideLayout" Target="../slideLayouts/slideLayout54.xml"/><Relationship Id="rId15" Type="http://schemas.openxmlformats.org/officeDocument/2006/relationships/slideLayout" Target="../slideLayouts/slideLayout35.xml"/><Relationship Id="rId14" Type="http://schemas.openxmlformats.org/officeDocument/2006/relationships/slideLayout" Target="../slideLayouts/slideLayout34.xml"/><Relationship Id="rId17" Type="http://schemas.openxmlformats.org/officeDocument/2006/relationships/slideLayout" Target="../slideLayouts/slideLayout37.xml"/><Relationship Id="rId16" Type="http://schemas.openxmlformats.org/officeDocument/2006/relationships/slideLayout" Target="../slideLayouts/slideLayout36.xml"/><Relationship Id="rId19" Type="http://schemas.openxmlformats.org/officeDocument/2006/relationships/slideLayout" Target="../slideLayouts/slideLayout39.xml"/><Relationship Id="rId18"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40" Type="http://schemas.openxmlformats.org/officeDocument/2006/relationships/slideLayout" Target="../slideLayouts/slideLayout94.xml"/><Relationship Id="rId20" Type="http://schemas.openxmlformats.org/officeDocument/2006/relationships/slideLayout" Target="../slideLayouts/slideLayout74.xml"/><Relationship Id="rId42" Type="http://schemas.openxmlformats.org/officeDocument/2006/relationships/slideLayout" Target="../slideLayouts/slideLayout96.xml"/><Relationship Id="rId41" Type="http://schemas.openxmlformats.org/officeDocument/2006/relationships/slideLayout" Target="../slideLayouts/slideLayout95.xml"/><Relationship Id="rId22" Type="http://schemas.openxmlformats.org/officeDocument/2006/relationships/slideLayout" Target="../slideLayouts/slideLayout76.xml"/><Relationship Id="rId44" Type="http://schemas.openxmlformats.org/officeDocument/2006/relationships/slideLayout" Target="../slideLayouts/slideLayout98.xml"/><Relationship Id="rId21" Type="http://schemas.openxmlformats.org/officeDocument/2006/relationships/slideLayout" Target="../slideLayouts/slideLayout75.xml"/><Relationship Id="rId43" Type="http://schemas.openxmlformats.org/officeDocument/2006/relationships/slideLayout" Target="../slideLayouts/slideLayout97.xml"/><Relationship Id="rId24" Type="http://schemas.openxmlformats.org/officeDocument/2006/relationships/slideLayout" Target="../slideLayouts/slideLayout78.xml"/><Relationship Id="rId46" Type="http://schemas.openxmlformats.org/officeDocument/2006/relationships/slideLayout" Target="../slideLayouts/slideLayout100.xml"/><Relationship Id="rId23" Type="http://schemas.openxmlformats.org/officeDocument/2006/relationships/slideLayout" Target="../slideLayouts/slideLayout77.xml"/><Relationship Id="rId45" Type="http://schemas.openxmlformats.org/officeDocument/2006/relationships/slideLayout" Target="../slideLayouts/slideLayout99.xml"/><Relationship Id="rId1" Type="http://schemas.openxmlformats.org/officeDocument/2006/relationships/slideLayout" Target="../slideLayouts/slideLayout55.xml"/><Relationship Id="rId2" Type="http://schemas.openxmlformats.org/officeDocument/2006/relationships/slideLayout" Target="../slideLayouts/slideLayout56.xml"/><Relationship Id="rId3" Type="http://schemas.openxmlformats.org/officeDocument/2006/relationships/slideLayout" Target="../slideLayouts/slideLayout57.xml"/><Relationship Id="rId4" Type="http://schemas.openxmlformats.org/officeDocument/2006/relationships/slideLayout" Target="../slideLayouts/slideLayout58.xml"/><Relationship Id="rId9" Type="http://schemas.openxmlformats.org/officeDocument/2006/relationships/slideLayout" Target="../slideLayouts/slideLayout63.xml"/><Relationship Id="rId26" Type="http://schemas.openxmlformats.org/officeDocument/2006/relationships/slideLayout" Target="../slideLayouts/slideLayout80.xml"/><Relationship Id="rId25" Type="http://schemas.openxmlformats.org/officeDocument/2006/relationships/slideLayout" Target="../slideLayouts/slideLayout79.xml"/><Relationship Id="rId47" Type="http://schemas.openxmlformats.org/officeDocument/2006/relationships/theme" Target="../theme/theme5.xml"/><Relationship Id="rId28" Type="http://schemas.openxmlformats.org/officeDocument/2006/relationships/slideLayout" Target="../slideLayouts/slideLayout82.xml"/><Relationship Id="rId27" Type="http://schemas.openxmlformats.org/officeDocument/2006/relationships/slideLayout" Target="../slideLayouts/slideLayout81.xml"/><Relationship Id="rId5" Type="http://schemas.openxmlformats.org/officeDocument/2006/relationships/slideLayout" Target="../slideLayouts/slideLayout59.xml"/><Relationship Id="rId6" Type="http://schemas.openxmlformats.org/officeDocument/2006/relationships/slideLayout" Target="../slideLayouts/slideLayout60.xml"/><Relationship Id="rId29" Type="http://schemas.openxmlformats.org/officeDocument/2006/relationships/slideLayout" Target="../slideLayouts/slideLayout83.xml"/><Relationship Id="rId7" Type="http://schemas.openxmlformats.org/officeDocument/2006/relationships/slideLayout" Target="../slideLayouts/slideLayout61.xml"/><Relationship Id="rId8" Type="http://schemas.openxmlformats.org/officeDocument/2006/relationships/slideLayout" Target="../slideLayouts/slideLayout62.xml"/><Relationship Id="rId31" Type="http://schemas.openxmlformats.org/officeDocument/2006/relationships/slideLayout" Target="../slideLayouts/slideLayout85.xml"/><Relationship Id="rId30" Type="http://schemas.openxmlformats.org/officeDocument/2006/relationships/slideLayout" Target="../slideLayouts/slideLayout84.xml"/><Relationship Id="rId11" Type="http://schemas.openxmlformats.org/officeDocument/2006/relationships/slideLayout" Target="../slideLayouts/slideLayout65.xml"/><Relationship Id="rId33" Type="http://schemas.openxmlformats.org/officeDocument/2006/relationships/slideLayout" Target="../slideLayouts/slideLayout87.xml"/><Relationship Id="rId10" Type="http://schemas.openxmlformats.org/officeDocument/2006/relationships/slideLayout" Target="../slideLayouts/slideLayout64.xml"/><Relationship Id="rId32" Type="http://schemas.openxmlformats.org/officeDocument/2006/relationships/slideLayout" Target="../slideLayouts/slideLayout86.xml"/><Relationship Id="rId13" Type="http://schemas.openxmlformats.org/officeDocument/2006/relationships/slideLayout" Target="../slideLayouts/slideLayout67.xml"/><Relationship Id="rId35" Type="http://schemas.openxmlformats.org/officeDocument/2006/relationships/slideLayout" Target="../slideLayouts/slideLayout89.xml"/><Relationship Id="rId12" Type="http://schemas.openxmlformats.org/officeDocument/2006/relationships/slideLayout" Target="../slideLayouts/slideLayout66.xml"/><Relationship Id="rId34" Type="http://schemas.openxmlformats.org/officeDocument/2006/relationships/slideLayout" Target="../slideLayouts/slideLayout88.xml"/><Relationship Id="rId15" Type="http://schemas.openxmlformats.org/officeDocument/2006/relationships/slideLayout" Target="../slideLayouts/slideLayout69.xml"/><Relationship Id="rId37" Type="http://schemas.openxmlformats.org/officeDocument/2006/relationships/slideLayout" Target="../slideLayouts/slideLayout91.xml"/><Relationship Id="rId14" Type="http://schemas.openxmlformats.org/officeDocument/2006/relationships/slideLayout" Target="../slideLayouts/slideLayout68.xml"/><Relationship Id="rId36" Type="http://schemas.openxmlformats.org/officeDocument/2006/relationships/slideLayout" Target="../slideLayouts/slideLayout90.xml"/><Relationship Id="rId17" Type="http://schemas.openxmlformats.org/officeDocument/2006/relationships/slideLayout" Target="../slideLayouts/slideLayout71.xml"/><Relationship Id="rId39" Type="http://schemas.openxmlformats.org/officeDocument/2006/relationships/slideLayout" Target="../slideLayouts/slideLayout93.xml"/><Relationship Id="rId16" Type="http://schemas.openxmlformats.org/officeDocument/2006/relationships/slideLayout" Target="../slideLayouts/slideLayout70.xml"/><Relationship Id="rId38" Type="http://schemas.openxmlformats.org/officeDocument/2006/relationships/slideLayout" Target="../slideLayouts/slideLayout92.xml"/><Relationship Id="rId19" Type="http://schemas.openxmlformats.org/officeDocument/2006/relationships/slideLayout" Target="../slideLayouts/slideLayout73.xml"/><Relationship Id="rId18" Type="http://schemas.openxmlformats.org/officeDocument/2006/relationships/slideLayout" Target="../slideLayouts/slideLayout7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 name="Shape 41"/>
        <p:cNvGrpSpPr/>
        <p:nvPr/>
      </p:nvGrpSpPr>
      <p:grpSpPr>
        <a:xfrm>
          <a:off x="0" y="0"/>
          <a:ext cx="0" cy="0"/>
          <a:chOff x="0" y="0"/>
          <a:chExt cx="0" cy="0"/>
        </a:xfrm>
      </p:grpSpPr>
      <p:sp>
        <p:nvSpPr>
          <p:cNvPr id="42" name="Google Shape;42;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43" name="Google Shape;43;p1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44" name="Google Shape;4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2EDED"/>
        </a:solidFill>
      </p:bgPr>
    </p:bg>
    <p:spTree>
      <p:nvGrpSpPr>
        <p:cNvPr id="84" name="Shape 84"/>
        <p:cNvGrpSpPr/>
        <p:nvPr/>
      </p:nvGrpSpPr>
      <p:grpSpPr>
        <a:xfrm>
          <a:off x="0" y="0"/>
          <a:ext cx="0" cy="0"/>
          <a:chOff x="0" y="0"/>
          <a:chExt cx="0" cy="0"/>
        </a:xfrm>
      </p:grpSpPr>
      <p:sp>
        <p:nvSpPr>
          <p:cNvPr id="85" name="Google Shape;85;g11e770b0bd5_0_1706"/>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marR="0" rtl="0" algn="ctr">
              <a:lnSpc>
                <a:spcPct val="100000"/>
              </a:lnSpc>
              <a:spcBef>
                <a:spcPts val="0"/>
              </a:spcBef>
              <a:spcAft>
                <a:spcPts val="0"/>
              </a:spcAft>
              <a:buClr>
                <a:schemeClr val="accent1"/>
              </a:buClr>
              <a:buSzPts val="3600"/>
              <a:buFont typeface="Prompt Black"/>
              <a:buNone/>
              <a:defRPr b="0" i="0" sz="3600" u="none" cap="none" strike="noStrike">
                <a:solidFill>
                  <a:schemeClr val="accent1"/>
                </a:solidFill>
                <a:latin typeface="Prompt Black"/>
                <a:ea typeface="Prompt Black"/>
                <a:cs typeface="Prompt Black"/>
                <a:sym typeface="Prompt Black"/>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 id="2147483685" r:id="rId15"/>
    <p:sldLayoutId id="2147483686" r:id="rId16"/>
    <p:sldLayoutId id="2147483687" r:id="rId17"/>
    <p:sldLayoutId id="2147483688" r:id="rId18"/>
    <p:sldLayoutId id="2147483689" r:id="rId19"/>
    <p:sldLayoutId id="2147483690" r:id="rId20"/>
    <p:sldLayoutId id="2147483691" r:id="rId21"/>
    <p:sldLayoutId id="2147483692" r:id="rId22"/>
    <p:sldLayoutId id="2147483693" r:id="rId23"/>
    <p:sldLayoutId id="2147483694" r:id="rId24"/>
    <p:sldLayoutId id="2147483695" r:id="rId25"/>
    <p:sldLayoutId id="2147483696" r:id="rId26"/>
    <p:sldLayoutId id="2147483697" r:id="rId27"/>
    <p:sldLayoutId id="2147483698" r:id="rId28"/>
    <p:sldLayoutId id="2147483699" r:id="rId29"/>
    <p:sldLayoutId id="2147483700" r:id="rId30"/>
    <p:sldLayoutId id="2147483701" r:id="rId31"/>
    <p:sldLayoutId id="2147483702" r:id="rId32"/>
    <p:sldLayoutId id="2147483703" r:id="rId33"/>
    <p:sldLayoutId id="2147483704"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2EDED"/>
        </a:solidFill>
      </p:bgPr>
    </p:bg>
    <p:spTree>
      <p:nvGrpSpPr>
        <p:cNvPr id="790" name="Shape 790"/>
        <p:cNvGrpSpPr/>
        <p:nvPr/>
      </p:nvGrpSpPr>
      <p:grpSpPr>
        <a:xfrm>
          <a:off x="0" y="0"/>
          <a:ext cx="0" cy="0"/>
          <a:chOff x="0" y="0"/>
          <a:chExt cx="0" cy="0"/>
        </a:xfrm>
      </p:grpSpPr>
      <p:sp>
        <p:nvSpPr>
          <p:cNvPr id="791" name="Google Shape;791;g11e770b0bd5_0_4827"/>
          <p:cNvSpPr txBox="1"/>
          <p:nvPr>
            <p:ph type="title"/>
          </p:nvPr>
        </p:nvSpPr>
        <p:spPr>
          <a:xfrm>
            <a:off x="713225" y="521208"/>
            <a:ext cx="7717500" cy="572700"/>
          </a:xfrm>
          <a:prstGeom prst="rect">
            <a:avLst/>
          </a:prstGeom>
          <a:noFill/>
          <a:ln>
            <a:noFill/>
          </a:ln>
        </p:spPr>
        <p:txBody>
          <a:bodyPr anchorCtr="0" anchor="t" bIns="0" lIns="0" spcFirstLastPara="1" rIns="0" wrap="square" tIns="0">
            <a:normAutofit/>
          </a:bodyPr>
          <a:lstStyle>
            <a:lvl1pPr lvl="0" marR="0" rtl="0" algn="ctr">
              <a:lnSpc>
                <a:spcPct val="100000"/>
              </a:lnSpc>
              <a:spcBef>
                <a:spcPts val="0"/>
              </a:spcBef>
              <a:spcAft>
                <a:spcPts val="0"/>
              </a:spcAft>
              <a:buClr>
                <a:schemeClr val="accent1"/>
              </a:buClr>
              <a:buSzPts val="3600"/>
              <a:buFont typeface="Prompt Black"/>
              <a:buNone/>
              <a:defRPr b="0" i="0" sz="3600" u="none" cap="none" strike="noStrike">
                <a:solidFill>
                  <a:schemeClr val="accent1"/>
                </a:solidFill>
                <a:latin typeface="Prompt Black"/>
                <a:ea typeface="Prompt Black"/>
                <a:cs typeface="Prompt Black"/>
                <a:sym typeface="Prompt Black"/>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 id="2147483724" r:id="rId19"/>
    <p:sldLayoutId id="2147483725" r:id="rId20"/>
    <p:sldLayoutId id="2147483726" r:id="rId21"/>
    <p:sldLayoutId id="2147483727" r:id="rId22"/>
    <p:sldLayoutId id="2147483728" r:id="rId23"/>
    <p:sldLayoutId id="2147483729" r:id="rId24"/>
    <p:sldLayoutId id="2147483730" r:id="rId25"/>
    <p:sldLayoutId id="2147483731" r:id="rId26"/>
    <p:sldLayoutId id="2147483732" r:id="rId27"/>
    <p:sldLayoutId id="2147483733" r:id="rId28"/>
    <p:sldLayoutId id="2147483734" r:id="rId29"/>
    <p:sldLayoutId id="2147483735" r:id="rId30"/>
    <p:sldLayoutId id="2147483736" r:id="rId31"/>
    <p:sldLayoutId id="2147483737" r:id="rId32"/>
    <p:sldLayoutId id="2147483738" r:id="rId33"/>
    <p:sldLayoutId id="2147483739" r:id="rId34"/>
    <p:sldLayoutId id="2147483740" r:id="rId35"/>
    <p:sldLayoutId id="2147483741" r:id="rId36"/>
    <p:sldLayoutId id="2147483742" r:id="rId37"/>
    <p:sldLayoutId id="2147483743" r:id="rId38"/>
    <p:sldLayoutId id="2147483744" r:id="rId39"/>
    <p:sldLayoutId id="2147483745" r:id="rId40"/>
    <p:sldLayoutId id="2147483746" r:id="rId41"/>
    <p:sldLayoutId id="2147483747" r:id="rId42"/>
    <p:sldLayoutId id="2147483748" r:id="rId43"/>
    <p:sldLayoutId id="2147483749" r:id="rId44"/>
    <p:sldLayoutId id="2147483750" r:id="rId45"/>
    <p:sldLayoutId id="2147483751" r:id="rId4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5.xml"/><Relationship Id="rId2" Type="http://schemas.openxmlformats.org/officeDocument/2006/relationships/notesSlide" Target="../notesSlides/notesSlide13.xml"/><Relationship Id="rId3"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0.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5.xml"/><Relationship Id="rId2" Type="http://schemas.openxmlformats.org/officeDocument/2006/relationships/notesSlide" Target="../notesSlides/notesSlide15.xml"/><Relationship Id="rId3"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hyperlink" Target="http://www.secoora.org/fact/data-visualization-tool/" TargetMode="External"/><Relationship Id="rId5"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7.xml"/><Relationship Id="rId2" Type="http://schemas.openxmlformats.org/officeDocument/2006/relationships/notesSlide" Target="../notesSlides/notesSlide17.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9.png"/><Relationship Id="rId5"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6.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1.jpg"/><Relationship Id="rId6" Type="http://schemas.openxmlformats.org/officeDocument/2006/relationships/image" Target="../media/image21.jpg"/><Relationship Id="rId7" Type="http://schemas.openxmlformats.org/officeDocument/2006/relationships/image" Target="../media/image1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96" name="Shape 1696"/>
        <p:cNvGrpSpPr/>
        <p:nvPr/>
      </p:nvGrpSpPr>
      <p:grpSpPr>
        <a:xfrm>
          <a:off x="0" y="0"/>
          <a:ext cx="0" cy="0"/>
          <a:chOff x="0" y="0"/>
          <a:chExt cx="0" cy="0"/>
        </a:xfrm>
      </p:grpSpPr>
      <p:sp>
        <p:nvSpPr>
          <p:cNvPr id="1697" name="Google Shape;1697;p1"/>
          <p:cNvSpPr txBox="1"/>
          <p:nvPr>
            <p:ph idx="1" type="subTitle"/>
          </p:nvPr>
        </p:nvSpPr>
        <p:spPr>
          <a:xfrm>
            <a:off x="311700" y="3489600"/>
            <a:ext cx="8520600" cy="79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en-US">
                <a:solidFill>
                  <a:schemeClr val="lt1"/>
                </a:solidFill>
                <a:latin typeface="Lato"/>
                <a:ea typeface="Lato"/>
                <a:cs typeface="Lato"/>
                <a:sym typeface="Lato"/>
              </a:rPr>
              <a:t>The OTN Data Centre and OTN Data Nodes</a:t>
            </a:r>
            <a:endParaRPr b="1">
              <a:solidFill>
                <a:schemeClr val="lt1"/>
              </a:solidFill>
              <a:latin typeface="Lato"/>
              <a:ea typeface="Lato"/>
              <a:cs typeface="Lato"/>
              <a:sym typeface="Lato"/>
            </a:endParaRPr>
          </a:p>
        </p:txBody>
      </p:sp>
      <p:pic>
        <p:nvPicPr>
          <p:cNvPr id="1698" name="Google Shape;1698;p1"/>
          <p:cNvPicPr preferRelativeResize="0"/>
          <p:nvPr/>
        </p:nvPicPr>
        <p:blipFill rotWithShape="1">
          <a:blip r:embed="rId4">
            <a:alphaModFix/>
          </a:blip>
          <a:srcRect b="0" l="0" r="0" t="0"/>
          <a:stretch/>
        </p:blipFill>
        <p:spPr>
          <a:xfrm>
            <a:off x="3284763" y="921925"/>
            <a:ext cx="2574475" cy="979000"/>
          </a:xfrm>
          <a:prstGeom prst="rect">
            <a:avLst/>
          </a:prstGeom>
          <a:noFill/>
          <a:ln>
            <a:noFill/>
          </a:ln>
        </p:spPr>
      </p:pic>
      <p:sp>
        <p:nvSpPr>
          <p:cNvPr id="1699" name="Google Shape;1699;p1"/>
          <p:cNvSpPr txBox="1"/>
          <p:nvPr>
            <p:ph idx="1" type="subTitle"/>
          </p:nvPr>
        </p:nvSpPr>
        <p:spPr>
          <a:xfrm>
            <a:off x="311700" y="4111750"/>
            <a:ext cx="8520600" cy="79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US" sz="1800">
                <a:solidFill>
                  <a:schemeClr val="lt1"/>
                </a:solidFill>
                <a:latin typeface="Lato Light"/>
                <a:ea typeface="Lato Light"/>
                <a:cs typeface="Lato Light"/>
                <a:sym typeface="Lato Light"/>
              </a:rPr>
              <a:t>Jon Pye – Director of Data Operations</a:t>
            </a:r>
            <a:endParaRPr sz="1800">
              <a:solidFill>
                <a:schemeClr val="lt1"/>
              </a:solidFill>
              <a:latin typeface="Lato Light"/>
              <a:ea typeface="Lato Light"/>
              <a:cs typeface="Lato Light"/>
              <a:sym typeface="Lato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6" name="Shape 1846"/>
        <p:cNvGrpSpPr/>
        <p:nvPr/>
      </p:nvGrpSpPr>
      <p:grpSpPr>
        <a:xfrm>
          <a:off x="0" y="0"/>
          <a:ext cx="0" cy="0"/>
          <a:chOff x="0" y="0"/>
          <a:chExt cx="0" cy="0"/>
        </a:xfrm>
      </p:grpSpPr>
      <p:sp>
        <p:nvSpPr>
          <p:cNvPr id="1847" name="Google Shape;1847;g11e770b0bd5_0_3125"/>
          <p:cNvSpPr txBox="1"/>
          <p:nvPr>
            <p:ph type="title"/>
          </p:nvPr>
        </p:nvSpPr>
        <p:spPr>
          <a:xfrm>
            <a:off x="713225" y="521225"/>
            <a:ext cx="7717500" cy="1237800"/>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SzPts val="3600"/>
              <a:buNone/>
            </a:pPr>
            <a:r>
              <a:rPr lang="en-US"/>
              <a:t>Why did </a:t>
            </a:r>
            <a:r>
              <a:rPr lang="en-US" u="sng">
                <a:solidFill>
                  <a:schemeClr val="accent6"/>
                </a:solidFill>
              </a:rPr>
              <a:t>we</a:t>
            </a:r>
            <a:r>
              <a:rPr lang="en-US"/>
              <a:t> choose a node?</a:t>
            </a:r>
            <a:endParaRPr/>
          </a:p>
        </p:txBody>
      </p:sp>
      <p:sp>
        <p:nvSpPr>
          <p:cNvPr id="1848" name="Google Shape;1848;g11e770b0bd5_0_3125"/>
          <p:cNvSpPr txBox="1"/>
          <p:nvPr>
            <p:ph idx="2" type="subTitle"/>
          </p:nvPr>
        </p:nvSpPr>
        <p:spPr>
          <a:xfrm>
            <a:off x="713225" y="1925825"/>
            <a:ext cx="7993800" cy="392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000"/>
              <a:buNone/>
            </a:pPr>
            <a:r>
              <a:rPr lang="en-US"/>
              <a:t>Our system was broken, unsustainable, and maladapted for the increasing size of our network and needs of our researchers.  </a:t>
            </a:r>
            <a:endParaRPr/>
          </a:p>
        </p:txBody>
      </p:sp>
      <p:sp>
        <p:nvSpPr>
          <p:cNvPr id="1849" name="Google Shape;1849;g11e770b0bd5_0_3125"/>
          <p:cNvSpPr txBox="1"/>
          <p:nvPr>
            <p:ph idx="13" type="subTitle"/>
          </p:nvPr>
        </p:nvSpPr>
        <p:spPr>
          <a:xfrm>
            <a:off x="885801" y="3142250"/>
            <a:ext cx="7545000" cy="392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000"/>
              <a:buNone/>
            </a:pPr>
            <a:r>
              <a:rPr lang="en-US"/>
              <a:t>OTN offered a working, proven system. No need to reinvent the wheel!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3" name="Shape 1853"/>
        <p:cNvGrpSpPr/>
        <p:nvPr/>
      </p:nvGrpSpPr>
      <p:grpSpPr>
        <a:xfrm>
          <a:off x="0" y="0"/>
          <a:ext cx="0" cy="0"/>
          <a:chOff x="0" y="0"/>
          <a:chExt cx="0" cy="0"/>
        </a:xfrm>
      </p:grpSpPr>
      <p:sp>
        <p:nvSpPr>
          <p:cNvPr id="1854" name="Google Shape;1854;g11e770b0bd5_0_4807"/>
          <p:cNvSpPr/>
          <p:nvPr/>
        </p:nvSpPr>
        <p:spPr>
          <a:xfrm>
            <a:off x="3802779" y="1109751"/>
            <a:ext cx="1838100" cy="1767300"/>
          </a:xfrm>
          <a:prstGeom prst="ellipse">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300"/>
              <a:buFont typeface="Arial"/>
              <a:buNone/>
            </a:pPr>
            <a:r>
              <a:rPr b="1" lang="en-US" sz="1300">
                <a:solidFill>
                  <a:schemeClr val="accent2"/>
                </a:solidFill>
                <a:latin typeface="Montserrat"/>
                <a:ea typeface="Montserrat"/>
                <a:cs typeface="Montserrat"/>
                <a:sym typeface="Montserrat"/>
              </a:rPr>
              <a:t>Buy in</a:t>
            </a:r>
            <a:endParaRPr b="1" sz="1300">
              <a:solidFill>
                <a:schemeClr val="accent2"/>
              </a:solidFill>
              <a:latin typeface="Montserrat"/>
              <a:ea typeface="Montserrat"/>
              <a:cs typeface="Montserrat"/>
              <a:sym typeface="Montserrat"/>
            </a:endParaRPr>
          </a:p>
        </p:txBody>
      </p:sp>
      <p:sp>
        <p:nvSpPr>
          <p:cNvPr id="1855" name="Google Shape;1855;g11e770b0bd5_0_4807"/>
          <p:cNvSpPr/>
          <p:nvPr/>
        </p:nvSpPr>
        <p:spPr>
          <a:xfrm>
            <a:off x="1688131" y="2493943"/>
            <a:ext cx="1838100" cy="17676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Collecting new types of data</a:t>
            </a:r>
            <a:endParaRPr b="1" i="0" sz="1400" u="none" cap="none" strike="noStrike">
              <a:solidFill>
                <a:srgbClr val="030445"/>
              </a:solidFill>
              <a:latin typeface="Montserrat"/>
              <a:ea typeface="Montserrat"/>
              <a:cs typeface="Montserrat"/>
              <a:sym typeface="Montserrat"/>
            </a:endParaRPr>
          </a:p>
        </p:txBody>
      </p:sp>
      <p:sp>
        <p:nvSpPr>
          <p:cNvPr id="1856" name="Google Shape;1856;g11e770b0bd5_0_4807"/>
          <p:cNvSpPr/>
          <p:nvPr/>
        </p:nvSpPr>
        <p:spPr>
          <a:xfrm>
            <a:off x="275900" y="449887"/>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New can be scary</a:t>
            </a:r>
            <a:endParaRPr b="1" i="0" sz="1400" u="none" cap="none" strike="noStrike">
              <a:solidFill>
                <a:srgbClr val="030445"/>
              </a:solidFill>
              <a:latin typeface="Montserrat"/>
              <a:ea typeface="Montserrat"/>
              <a:cs typeface="Montserrat"/>
              <a:sym typeface="Montserrat"/>
            </a:endParaRPr>
          </a:p>
        </p:txBody>
      </p:sp>
      <p:sp>
        <p:nvSpPr>
          <p:cNvPr id="1857" name="Google Shape;1857;g11e770b0bd5_0_4807"/>
          <p:cNvSpPr/>
          <p:nvPr/>
        </p:nvSpPr>
        <p:spPr>
          <a:xfrm rot="-1176384">
            <a:off x="2474944" y="1527331"/>
            <a:ext cx="1097343" cy="672730"/>
          </a:xfrm>
          <a:custGeom>
            <a:rect b="b" l="l" r="r" t="t"/>
            <a:pathLst>
              <a:path extrusionOk="0" h="41920" w="68379">
                <a:moveTo>
                  <a:pt x="18598" y="0"/>
                </a:moveTo>
                <a:cubicBezTo>
                  <a:pt x="17672" y="0"/>
                  <a:pt x="16731" y="45"/>
                  <a:pt x="15776" y="135"/>
                </a:cubicBezTo>
                <a:cubicBezTo>
                  <a:pt x="15190" y="186"/>
                  <a:pt x="14600" y="205"/>
                  <a:pt x="14008" y="205"/>
                </a:cubicBezTo>
                <a:cubicBezTo>
                  <a:pt x="12384" y="205"/>
                  <a:pt x="10743" y="65"/>
                  <a:pt x="9117" y="65"/>
                </a:cubicBezTo>
                <a:cubicBezTo>
                  <a:pt x="8902" y="65"/>
                  <a:pt x="8688" y="67"/>
                  <a:pt x="8474" y="73"/>
                </a:cubicBezTo>
                <a:cubicBezTo>
                  <a:pt x="6340" y="115"/>
                  <a:pt x="4185" y="282"/>
                  <a:pt x="2071" y="617"/>
                </a:cubicBezTo>
                <a:cubicBezTo>
                  <a:pt x="816" y="826"/>
                  <a:pt x="0" y="2521"/>
                  <a:pt x="607" y="3672"/>
                </a:cubicBezTo>
                <a:cubicBezTo>
                  <a:pt x="1590" y="5513"/>
                  <a:pt x="2678" y="7396"/>
                  <a:pt x="4038" y="8965"/>
                </a:cubicBezTo>
                <a:cubicBezTo>
                  <a:pt x="6256" y="11497"/>
                  <a:pt x="8851" y="13715"/>
                  <a:pt x="11069" y="16268"/>
                </a:cubicBezTo>
                <a:cubicBezTo>
                  <a:pt x="13893" y="19553"/>
                  <a:pt x="17178" y="22273"/>
                  <a:pt x="20819" y="24532"/>
                </a:cubicBezTo>
                <a:cubicBezTo>
                  <a:pt x="23665" y="26248"/>
                  <a:pt x="26782" y="27524"/>
                  <a:pt x="29774" y="29052"/>
                </a:cubicBezTo>
                <a:cubicBezTo>
                  <a:pt x="30130" y="29219"/>
                  <a:pt x="30528" y="29575"/>
                  <a:pt x="30674" y="29931"/>
                </a:cubicBezTo>
                <a:cubicBezTo>
                  <a:pt x="32097" y="33090"/>
                  <a:pt x="34482" y="35580"/>
                  <a:pt x="36595" y="38279"/>
                </a:cubicBezTo>
                <a:cubicBezTo>
                  <a:pt x="36700" y="38405"/>
                  <a:pt x="36888" y="38468"/>
                  <a:pt x="37098" y="38593"/>
                </a:cubicBezTo>
                <a:cubicBezTo>
                  <a:pt x="37098" y="37233"/>
                  <a:pt x="37119" y="35978"/>
                  <a:pt x="37119" y="34576"/>
                </a:cubicBezTo>
                <a:cubicBezTo>
                  <a:pt x="37621" y="34848"/>
                  <a:pt x="37997" y="35036"/>
                  <a:pt x="38520" y="35329"/>
                </a:cubicBezTo>
                <a:cubicBezTo>
                  <a:pt x="38458" y="34869"/>
                  <a:pt x="38395" y="34597"/>
                  <a:pt x="38374" y="34513"/>
                </a:cubicBezTo>
                <a:cubicBezTo>
                  <a:pt x="39546" y="33906"/>
                  <a:pt x="40822" y="33613"/>
                  <a:pt x="41659" y="32839"/>
                </a:cubicBezTo>
                <a:cubicBezTo>
                  <a:pt x="43647" y="30998"/>
                  <a:pt x="46095" y="31040"/>
                  <a:pt x="48334" y="30663"/>
                </a:cubicBezTo>
                <a:cubicBezTo>
                  <a:pt x="48124" y="30307"/>
                  <a:pt x="47873" y="29826"/>
                  <a:pt x="47476" y="29177"/>
                </a:cubicBezTo>
                <a:lnTo>
                  <a:pt x="47476" y="29177"/>
                </a:lnTo>
                <a:cubicBezTo>
                  <a:pt x="49924" y="29596"/>
                  <a:pt x="51472" y="30977"/>
                  <a:pt x="52937" y="32546"/>
                </a:cubicBezTo>
                <a:cubicBezTo>
                  <a:pt x="55238" y="35036"/>
                  <a:pt x="57603" y="37484"/>
                  <a:pt x="59946" y="39911"/>
                </a:cubicBezTo>
                <a:cubicBezTo>
                  <a:pt x="60679" y="40665"/>
                  <a:pt x="61578" y="41229"/>
                  <a:pt x="62373" y="41920"/>
                </a:cubicBezTo>
                <a:cubicBezTo>
                  <a:pt x="62415" y="41857"/>
                  <a:pt x="62457" y="41815"/>
                  <a:pt x="62478" y="41753"/>
                </a:cubicBezTo>
                <a:cubicBezTo>
                  <a:pt x="61704" y="40058"/>
                  <a:pt x="60909" y="38363"/>
                  <a:pt x="60135" y="36626"/>
                </a:cubicBezTo>
                <a:lnTo>
                  <a:pt x="60135" y="36626"/>
                </a:lnTo>
                <a:cubicBezTo>
                  <a:pt x="60365" y="36689"/>
                  <a:pt x="60574" y="36710"/>
                  <a:pt x="61181" y="36815"/>
                </a:cubicBezTo>
                <a:cubicBezTo>
                  <a:pt x="59402" y="35517"/>
                  <a:pt x="59339" y="34011"/>
                  <a:pt x="59632" y="32316"/>
                </a:cubicBezTo>
                <a:cubicBezTo>
                  <a:pt x="59298" y="32044"/>
                  <a:pt x="58858" y="31688"/>
                  <a:pt x="58440" y="31353"/>
                </a:cubicBezTo>
                <a:cubicBezTo>
                  <a:pt x="58551" y="31349"/>
                  <a:pt x="58662" y="31347"/>
                  <a:pt x="58770" y="31347"/>
                </a:cubicBezTo>
                <a:cubicBezTo>
                  <a:pt x="59678" y="31347"/>
                  <a:pt x="60484" y="31492"/>
                  <a:pt x="61306" y="31605"/>
                </a:cubicBezTo>
                <a:cubicBezTo>
                  <a:pt x="61345" y="31608"/>
                  <a:pt x="61384" y="31610"/>
                  <a:pt x="61424" y="31610"/>
                </a:cubicBezTo>
                <a:cubicBezTo>
                  <a:pt x="61625" y="31610"/>
                  <a:pt x="61843" y="31566"/>
                  <a:pt x="62018" y="31479"/>
                </a:cubicBezTo>
                <a:cubicBezTo>
                  <a:pt x="62855" y="31061"/>
                  <a:pt x="63629" y="30454"/>
                  <a:pt x="64528" y="30224"/>
                </a:cubicBezTo>
                <a:cubicBezTo>
                  <a:pt x="65784" y="29889"/>
                  <a:pt x="67081" y="29805"/>
                  <a:pt x="68378" y="29596"/>
                </a:cubicBezTo>
                <a:cubicBezTo>
                  <a:pt x="68127" y="29177"/>
                  <a:pt x="67876" y="29073"/>
                  <a:pt x="67646" y="28968"/>
                </a:cubicBezTo>
                <a:cubicBezTo>
                  <a:pt x="64445" y="27671"/>
                  <a:pt x="61076" y="27064"/>
                  <a:pt x="57645" y="26771"/>
                </a:cubicBezTo>
                <a:cubicBezTo>
                  <a:pt x="55217" y="26562"/>
                  <a:pt x="52937" y="25809"/>
                  <a:pt x="51242" y="24051"/>
                </a:cubicBezTo>
                <a:cubicBezTo>
                  <a:pt x="47727" y="20473"/>
                  <a:pt x="44421" y="16749"/>
                  <a:pt x="41010" y="13066"/>
                </a:cubicBezTo>
                <a:cubicBezTo>
                  <a:pt x="40968" y="13045"/>
                  <a:pt x="40989" y="12941"/>
                  <a:pt x="40968" y="12669"/>
                </a:cubicBezTo>
                <a:lnTo>
                  <a:pt x="40968" y="12669"/>
                </a:lnTo>
                <a:cubicBezTo>
                  <a:pt x="41722" y="12920"/>
                  <a:pt x="42391" y="13087"/>
                  <a:pt x="43061" y="13275"/>
                </a:cubicBezTo>
                <a:cubicBezTo>
                  <a:pt x="43417" y="12731"/>
                  <a:pt x="43730" y="12104"/>
                  <a:pt x="44149" y="11539"/>
                </a:cubicBezTo>
                <a:cubicBezTo>
                  <a:pt x="44881" y="10597"/>
                  <a:pt x="45802" y="9739"/>
                  <a:pt x="46450" y="8714"/>
                </a:cubicBezTo>
                <a:cubicBezTo>
                  <a:pt x="47266" y="7459"/>
                  <a:pt x="47894" y="6078"/>
                  <a:pt x="48668" y="4592"/>
                </a:cubicBezTo>
                <a:lnTo>
                  <a:pt x="47915" y="4592"/>
                </a:lnTo>
                <a:cubicBezTo>
                  <a:pt x="44860" y="4822"/>
                  <a:pt x="41826" y="4948"/>
                  <a:pt x="38834" y="5848"/>
                </a:cubicBezTo>
                <a:cubicBezTo>
                  <a:pt x="38211" y="6042"/>
                  <a:pt x="37539" y="6196"/>
                  <a:pt x="36870" y="6196"/>
                </a:cubicBezTo>
                <a:cubicBezTo>
                  <a:pt x="36168" y="6196"/>
                  <a:pt x="35470" y="6026"/>
                  <a:pt x="34838" y="5555"/>
                </a:cubicBezTo>
                <a:cubicBezTo>
                  <a:pt x="29931" y="1861"/>
                  <a:pt x="24554" y="0"/>
                  <a:pt x="18598" y="0"/>
                </a:cubicBezTo>
                <a:close/>
              </a:path>
            </a:pathLst>
          </a:custGeom>
          <a:solidFill>
            <a:schemeClr val="accent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g11e770b0bd5_0_4807"/>
          <p:cNvSpPr/>
          <p:nvPr/>
        </p:nvSpPr>
        <p:spPr>
          <a:xfrm>
            <a:off x="5896074" y="2694551"/>
            <a:ext cx="2057400" cy="1978200"/>
          </a:xfrm>
          <a:prstGeom prst="ellipse">
            <a:avLst/>
          </a:prstGeom>
          <a:solidFill>
            <a:srgbClr val="1F497D"/>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chemeClr val="lt1"/>
                </a:solidFill>
                <a:latin typeface="Montserrat"/>
                <a:ea typeface="Montserrat"/>
                <a:cs typeface="Montserrat"/>
                <a:sym typeface="Montserrat"/>
              </a:rPr>
              <a:t>Dedicated effort</a:t>
            </a:r>
            <a:endParaRPr b="1" i="0" sz="1400" u="none" cap="none" strike="noStrike">
              <a:solidFill>
                <a:schemeClr val="lt1"/>
              </a:solidFill>
              <a:latin typeface="Montserrat"/>
              <a:ea typeface="Montserrat"/>
              <a:cs typeface="Montserrat"/>
              <a:sym typeface="Montserrat"/>
            </a:endParaRPr>
          </a:p>
        </p:txBody>
      </p:sp>
      <p:sp>
        <p:nvSpPr>
          <p:cNvPr id="1859" name="Google Shape;1859;g11e770b0bd5_0_4807"/>
          <p:cNvSpPr/>
          <p:nvPr/>
        </p:nvSpPr>
        <p:spPr>
          <a:xfrm>
            <a:off x="6925785" y="634975"/>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Updating data policies</a:t>
            </a:r>
            <a:endParaRPr b="1" i="0" sz="1400" u="none" cap="none" strike="noStrike">
              <a:solidFill>
                <a:srgbClr val="030445"/>
              </a:solidFill>
              <a:latin typeface="Montserrat"/>
              <a:ea typeface="Montserrat"/>
              <a:cs typeface="Montserrat"/>
              <a:sym typeface="Montserrat"/>
            </a:endParaRPr>
          </a:p>
        </p:txBody>
      </p:sp>
      <p:sp>
        <p:nvSpPr>
          <p:cNvPr id="1860" name="Google Shape;1860;g11e770b0bd5_0_4807"/>
          <p:cNvSpPr/>
          <p:nvPr/>
        </p:nvSpPr>
        <p:spPr>
          <a:xfrm>
            <a:off x="3802767" y="3376012"/>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Logistics</a:t>
            </a:r>
            <a:endParaRPr b="1" i="0" sz="1400" u="none" cap="none" strike="noStrike">
              <a:solidFill>
                <a:srgbClr val="030445"/>
              </a:solidFill>
              <a:latin typeface="Montserrat"/>
              <a:ea typeface="Montserrat"/>
              <a:cs typeface="Montserrat"/>
              <a:sym typeface="Montserrat"/>
            </a:endParaRPr>
          </a:p>
        </p:txBody>
      </p:sp>
      <p:pic>
        <p:nvPicPr>
          <p:cNvPr descr="Free Recording Icon Png 58394 | Download #206789 - PNG Images - PNGio" id="1861" name="Google Shape;1861;g11e770b0bd5_0_4807"/>
          <p:cNvPicPr preferRelativeResize="0"/>
          <p:nvPr/>
        </p:nvPicPr>
        <p:blipFill rotWithShape="1">
          <a:blip r:embed="rId3">
            <a:alphaModFix/>
          </a:blip>
          <a:srcRect b="0" l="19054" r="18737" t="0"/>
          <a:stretch/>
        </p:blipFill>
        <p:spPr>
          <a:xfrm>
            <a:off x="8599525" y="4381975"/>
            <a:ext cx="384065" cy="617400"/>
          </a:xfrm>
          <a:prstGeom prst="rect">
            <a:avLst/>
          </a:prstGeom>
          <a:noFill/>
          <a:ln>
            <a:noFill/>
          </a:ln>
        </p:spPr>
      </p:pic>
      <p:sp>
        <p:nvSpPr>
          <p:cNvPr id="1862" name="Google Shape;1862;g11e770b0bd5_0_4807"/>
          <p:cNvSpPr/>
          <p:nvPr/>
        </p:nvSpPr>
        <p:spPr>
          <a:xfrm>
            <a:off x="6937575" y="2217167"/>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g11e770b0bd5_0_4807"/>
          <p:cNvSpPr/>
          <p:nvPr/>
        </p:nvSpPr>
        <p:spPr>
          <a:xfrm>
            <a:off x="6771289" y="2037777"/>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g11e770b0bd5_0_4807"/>
          <p:cNvSpPr/>
          <p:nvPr/>
        </p:nvSpPr>
        <p:spPr>
          <a:xfrm>
            <a:off x="6402061" y="1465075"/>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g11e770b0bd5_0_4807"/>
          <p:cNvSpPr/>
          <p:nvPr/>
        </p:nvSpPr>
        <p:spPr>
          <a:xfrm>
            <a:off x="6226213" y="1839085"/>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g11e770b0bd5_0_4807"/>
          <p:cNvSpPr/>
          <p:nvPr/>
        </p:nvSpPr>
        <p:spPr>
          <a:xfrm>
            <a:off x="6768101" y="1802427"/>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g11e770b0bd5_0_4807"/>
          <p:cNvSpPr/>
          <p:nvPr/>
        </p:nvSpPr>
        <p:spPr>
          <a:xfrm>
            <a:off x="7096422" y="2493956"/>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g11e770b0bd5_0_4807"/>
          <p:cNvSpPr/>
          <p:nvPr/>
        </p:nvSpPr>
        <p:spPr>
          <a:xfrm>
            <a:off x="6421895" y="1901774"/>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g11e770b0bd5_0_4807"/>
          <p:cNvSpPr/>
          <p:nvPr/>
        </p:nvSpPr>
        <p:spPr>
          <a:xfrm>
            <a:off x="7032671" y="1956317"/>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g11e770b0bd5_0_4807"/>
          <p:cNvSpPr txBox="1"/>
          <p:nvPr>
            <p:ph type="title"/>
          </p:nvPr>
        </p:nvSpPr>
        <p:spPr>
          <a:xfrm>
            <a:off x="422550" y="217500"/>
            <a:ext cx="8226300" cy="572700"/>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SzPts val="3600"/>
              <a:buNone/>
            </a:pPr>
            <a:r>
              <a:rPr lang="en-US"/>
              <a:t>Challenges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4" name="Shape 1874"/>
        <p:cNvGrpSpPr/>
        <p:nvPr/>
      </p:nvGrpSpPr>
      <p:grpSpPr>
        <a:xfrm>
          <a:off x="0" y="0"/>
          <a:ext cx="0" cy="0"/>
          <a:chOff x="0" y="0"/>
          <a:chExt cx="0" cy="0"/>
        </a:xfrm>
      </p:grpSpPr>
      <p:sp>
        <p:nvSpPr>
          <p:cNvPr id="1875" name="Google Shape;1875;g11e770b0bd5_0_5730"/>
          <p:cNvSpPr/>
          <p:nvPr/>
        </p:nvSpPr>
        <p:spPr>
          <a:xfrm>
            <a:off x="275900" y="449887"/>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New can be scary</a:t>
            </a:r>
            <a:endParaRPr b="1" i="0" sz="1400" u="none" cap="none" strike="noStrike">
              <a:solidFill>
                <a:srgbClr val="030445"/>
              </a:solidFill>
              <a:latin typeface="Montserrat"/>
              <a:ea typeface="Montserrat"/>
              <a:cs typeface="Montserrat"/>
              <a:sym typeface="Montserrat"/>
            </a:endParaRPr>
          </a:p>
        </p:txBody>
      </p:sp>
      <p:sp>
        <p:nvSpPr>
          <p:cNvPr id="1876" name="Google Shape;1876;g11e770b0bd5_0_5730"/>
          <p:cNvSpPr/>
          <p:nvPr/>
        </p:nvSpPr>
        <p:spPr>
          <a:xfrm>
            <a:off x="3802779" y="1109751"/>
            <a:ext cx="1838100" cy="1767300"/>
          </a:xfrm>
          <a:prstGeom prst="ellipse">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300"/>
              <a:buFont typeface="Arial"/>
              <a:buNone/>
            </a:pPr>
            <a:r>
              <a:rPr b="1" lang="en-US" sz="1300">
                <a:solidFill>
                  <a:schemeClr val="accent2"/>
                </a:solidFill>
                <a:latin typeface="Montserrat"/>
                <a:ea typeface="Montserrat"/>
                <a:cs typeface="Montserrat"/>
                <a:sym typeface="Montserrat"/>
              </a:rPr>
              <a:t>Buy in</a:t>
            </a:r>
            <a:endParaRPr b="1" sz="1300">
              <a:solidFill>
                <a:schemeClr val="accent2"/>
              </a:solidFill>
              <a:latin typeface="Montserrat"/>
              <a:ea typeface="Montserrat"/>
              <a:cs typeface="Montserrat"/>
              <a:sym typeface="Montserrat"/>
            </a:endParaRPr>
          </a:p>
        </p:txBody>
      </p:sp>
      <p:sp>
        <p:nvSpPr>
          <p:cNvPr id="1877" name="Google Shape;1877;g11e770b0bd5_0_5730"/>
          <p:cNvSpPr/>
          <p:nvPr/>
        </p:nvSpPr>
        <p:spPr>
          <a:xfrm>
            <a:off x="1688131" y="2493943"/>
            <a:ext cx="1838100" cy="17676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Collecting new types of data</a:t>
            </a:r>
            <a:endParaRPr b="1" i="0" sz="1400" u="none" cap="none" strike="noStrike">
              <a:solidFill>
                <a:srgbClr val="030445"/>
              </a:solidFill>
              <a:latin typeface="Montserrat"/>
              <a:ea typeface="Montserrat"/>
              <a:cs typeface="Montserrat"/>
              <a:sym typeface="Montserrat"/>
            </a:endParaRPr>
          </a:p>
        </p:txBody>
      </p:sp>
      <p:sp>
        <p:nvSpPr>
          <p:cNvPr id="1878" name="Google Shape;1878;g11e770b0bd5_0_5730"/>
          <p:cNvSpPr/>
          <p:nvPr/>
        </p:nvSpPr>
        <p:spPr>
          <a:xfrm>
            <a:off x="275900" y="449887"/>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New can be scary</a:t>
            </a:r>
            <a:endParaRPr b="1" i="0" sz="1400" u="none" cap="none" strike="noStrike">
              <a:solidFill>
                <a:srgbClr val="030445"/>
              </a:solidFill>
              <a:latin typeface="Montserrat"/>
              <a:ea typeface="Montserrat"/>
              <a:cs typeface="Montserrat"/>
              <a:sym typeface="Montserrat"/>
            </a:endParaRPr>
          </a:p>
        </p:txBody>
      </p:sp>
      <p:sp>
        <p:nvSpPr>
          <p:cNvPr id="1879" name="Google Shape;1879;g11e770b0bd5_0_5730"/>
          <p:cNvSpPr/>
          <p:nvPr/>
        </p:nvSpPr>
        <p:spPr>
          <a:xfrm rot="-1176384">
            <a:off x="2474944" y="1527331"/>
            <a:ext cx="1097343" cy="672730"/>
          </a:xfrm>
          <a:custGeom>
            <a:rect b="b" l="l" r="r" t="t"/>
            <a:pathLst>
              <a:path extrusionOk="0" h="41920" w="68379">
                <a:moveTo>
                  <a:pt x="18598" y="0"/>
                </a:moveTo>
                <a:cubicBezTo>
                  <a:pt x="17672" y="0"/>
                  <a:pt x="16731" y="45"/>
                  <a:pt x="15776" y="135"/>
                </a:cubicBezTo>
                <a:cubicBezTo>
                  <a:pt x="15190" y="186"/>
                  <a:pt x="14600" y="205"/>
                  <a:pt x="14008" y="205"/>
                </a:cubicBezTo>
                <a:cubicBezTo>
                  <a:pt x="12384" y="205"/>
                  <a:pt x="10743" y="65"/>
                  <a:pt x="9117" y="65"/>
                </a:cubicBezTo>
                <a:cubicBezTo>
                  <a:pt x="8902" y="65"/>
                  <a:pt x="8688" y="67"/>
                  <a:pt x="8474" y="73"/>
                </a:cubicBezTo>
                <a:cubicBezTo>
                  <a:pt x="6340" y="115"/>
                  <a:pt x="4185" y="282"/>
                  <a:pt x="2071" y="617"/>
                </a:cubicBezTo>
                <a:cubicBezTo>
                  <a:pt x="816" y="826"/>
                  <a:pt x="0" y="2521"/>
                  <a:pt x="607" y="3672"/>
                </a:cubicBezTo>
                <a:cubicBezTo>
                  <a:pt x="1590" y="5513"/>
                  <a:pt x="2678" y="7396"/>
                  <a:pt x="4038" y="8965"/>
                </a:cubicBezTo>
                <a:cubicBezTo>
                  <a:pt x="6256" y="11497"/>
                  <a:pt x="8851" y="13715"/>
                  <a:pt x="11069" y="16268"/>
                </a:cubicBezTo>
                <a:cubicBezTo>
                  <a:pt x="13893" y="19553"/>
                  <a:pt x="17178" y="22273"/>
                  <a:pt x="20819" y="24532"/>
                </a:cubicBezTo>
                <a:cubicBezTo>
                  <a:pt x="23665" y="26248"/>
                  <a:pt x="26782" y="27524"/>
                  <a:pt x="29774" y="29052"/>
                </a:cubicBezTo>
                <a:cubicBezTo>
                  <a:pt x="30130" y="29219"/>
                  <a:pt x="30528" y="29575"/>
                  <a:pt x="30674" y="29931"/>
                </a:cubicBezTo>
                <a:cubicBezTo>
                  <a:pt x="32097" y="33090"/>
                  <a:pt x="34482" y="35580"/>
                  <a:pt x="36595" y="38279"/>
                </a:cubicBezTo>
                <a:cubicBezTo>
                  <a:pt x="36700" y="38405"/>
                  <a:pt x="36888" y="38468"/>
                  <a:pt x="37098" y="38593"/>
                </a:cubicBezTo>
                <a:cubicBezTo>
                  <a:pt x="37098" y="37233"/>
                  <a:pt x="37119" y="35978"/>
                  <a:pt x="37119" y="34576"/>
                </a:cubicBezTo>
                <a:cubicBezTo>
                  <a:pt x="37621" y="34848"/>
                  <a:pt x="37997" y="35036"/>
                  <a:pt x="38520" y="35329"/>
                </a:cubicBezTo>
                <a:cubicBezTo>
                  <a:pt x="38458" y="34869"/>
                  <a:pt x="38395" y="34597"/>
                  <a:pt x="38374" y="34513"/>
                </a:cubicBezTo>
                <a:cubicBezTo>
                  <a:pt x="39546" y="33906"/>
                  <a:pt x="40822" y="33613"/>
                  <a:pt x="41659" y="32839"/>
                </a:cubicBezTo>
                <a:cubicBezTo>
                  <a:pt x="43647" y="30998"/>
                  <a:pt x="46095" y="31040"/>
                  <a:pt x="48334" y="30663"/>
                </a:cubicBezTo>
                <a:cubicBezTo>
                  <a:pt x="48124" y="30307"/>
                  <a:pt x="47873" y="29826"/>
                  <a:pt x="47476" y="29177"/>
                </a:cubicBezTo>
                <a:lnTo>
                  <a:pt x="47476" y="29177"/>
                </a:lnTo>
                <a:cubicBezTo>
                  <a:pt x="49924" y="29596"/>
                  <a:pt x="51472" y="30977"/>
                  <a:pt x="52937" y="32546"/>
                </a:cubicBezTo>
                <a:cubicBezTo>
                  <a:pt x="55238" y="35036"/>
                  <a:pt x="57603" y="37484"/>
                  <a:pt x="59946" y="39911"/>
                </a:cubicBezTo>
                <a:cubicBezTo>
                  <a:pt x="60679" y="40665"/>
                  <a:pt x="61578" y="41229"/>
                  <a:pt x="62373" y="41920"/>
                </a:cubicBezTo>
                <a:cubicBezTo>
                  <a:pt x="62415" y="41857"/>
                  <a:pt x="62457" y="41815"/>
                  <a:pt x="62478" y="41753"/>
                </a:cubicBezTo>
                <a:cubicBezTo>
                  <a:pt x="61704" y="40058"/>
                  <a:pt x="60909" y="38363"/>
                  <a:pt x="60135" y="36626"/>
                </a:cubicBezTo>
                <a:lnTo>
                  <a:pt x="60135" y="36626"/>
                </a:lnTo>
                <a:cubicBezTo>
                  <a:pt x="60365" y="36689"/>
                  <a:pt x="60574" y="36710"/>
                  <a:pt x="61181" y="36815"/>
                </a:cubicBezTo>
                <a:cubicBezTo>
                  <a:pt x="59402" y="35517"/>
                  <a:pt x="59339" y="34011"/>
                  <a:pt x="59632" y="32316"/>
                </a:cubicBezTo>
                <a:cubicBezTo>
                  <a:pt x="59298" y="32044"/>
                  <a:pt x="58858" y="31688"/>
                  <a:pt x="58440" y="31353"/>
                </a:cubicBezTo>
                <a:cubicBezTo>
                  <a:pt x="58551" y="31349"/>
                  <a:pt x="58662" y="31347"/>
                  <a:pt x="58770" y="31347"/>
                </a:cubicBezTo>
                <a:cubicBezTo>
                  <a:pt x="59678" y="31347"/>
                  <a:pt x="60484" y="31492"/>
                  <a:pt x="61306" y="31605"/>
                </a:cubicBezTo>
                <a:cubicBezTo>
                  <a:pt x="61345" y="31608"/>
                  <a:pt x="61384" y="31610"/>
                  <a:pt x="61424" y="31610"/>
                </a:cubicBezTo>
                <a:cubicBezTo>
                  <a:pt x="61625" y="31610"/>
                  <a:pt x="61843" y="31566"/>
                  <a:pt x="62018" y="31479"/>
                </a:cubicBezTo>
                <a:cubicBezTo>
                  <a:pt x="62855" y="31061"/>
                  <a:pt x="63629" y="30454"/>
                  <a:pt x="64528" y="30224"/>
                </a:cubicBezTo>
                <a:cubicBezTo>
                  <a:pt x="65784" y="29889"/>
                  <a:pt x="67081" y="29805"/>
                  <a:pt x="68378" y="29596"/>
                </a:cubicBezTo>
                <a:cubicBezTo>
                  <a:pt x="68127" y="29177"/>
                  <a:pt x="67876" y="29073"/>
                  <a:pt x="67646" y="28968"/>
                </a:cubicBezTo>
                <a:cubicBezTo>
                  <a:pt x="64445" y="27671"/>
                  <a:pt x="61076" y="27064"/>
                  <a:pt x="57645" y="26771"/>
                </a:cubicBezTo>
                <a:cubicBezTo>
                  <a:pt x="55217" y="26562"/>
                  <a:pt x="52937" y="25809"/>
                  <a:pt x="51242" y="24051"/>
                </a:cubicBezTo>
                <a:cubicBezTo>
                  <a:pt x="47727" y="20473"/>
                  <a:pt x="44421" y="16749"/>
                  <a:pt x="41010" y="13066"/>
                </a:cubicBezTo>
                <a:cubicBezTo>
                  <a:pt x="40968" y="13045"/>
                  <a:pt x="40989" y="12941"/>
                  <a:pt x="40968" y="12669"/>
                </a:cubicBezTo>
                <a:lnTo>
                  <a:pt x="40968" y="12669"/>
                </a:lnTo>
                <a:cubicBezTo>
                  <a:pt x="41722" y="12920"/>
                  <a:pt x="42391" y="13087"/>
                  <a:pt x="43061" y="13275"/>
                </a:cubicBezTo>
                <a:cubicBezTo>
                  <a:pt x="43417" y="12731"/>
                  <a:pt x="43730" y="12104"/>
                  <a:pt x="44149" y="11539"/>
                </a:cubicBezTo>
                <a:cubicBezTo>
                  <a:pt x="44881" y="10597"/>
                  <a:pt x="45802" y="9739"/>
                  <a:pt x="46450" y="8714"/>
                </a:cubicBezTo>
                <a:cubicBezTo>
                  <a:pt x="47266" y="7459"/>
                  <a:pt x="47894" y="6078"/>
                  <a:pt x="48668" y="4592"/>
                </a:cubicBezTo>
                <a:lnTo>
                  <a:pt x="47915" y="4592"/>
                </a:lnTo>
                <a:cubicBezTo>
                  <a:pt x="44860" y="4822"/>
                  <a:pt x="41826" y="4948"/>
                  <a:pt x="38834" y="5848"/>
                </a:cubicBezTo>
                <a:cubicBezTo>
                  <a:pt x="38211" y="6042"/>
                  <a:pt x="37539" y="6196"/>
                  <a:pt x="36870" y="6196"/>
                </a:cubicBezTo>
                <a:cubicBezTo>
                  <a:pt x="36168" y="6196"/>
                  <a:pt x="35470" y="6026"/>
                  <a:pt x="34838" y="5555"/>
                </a:cubicBezTo>
                <a:cubicBezTo>
                  <a:pt x="29931" y="1861"/>
                  <a:pt x="24554" y="0"/>
                  <a:pt x="18598" y="0"/>
                </a:cubicBezTo>
                <a:close/>
              </a:path>
            </a:pathLst>
          </a:custGeom>
          <a:solidFill>
            <a:schemeClr val="accent1"/>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g11e770b0bd5_0_5730"/>
          <p:cNvSpPr/>
          <p:nvPr/>
        </p:nvSpPr>
        <p:spPr>
          <a:xfrm>
            <a:off x="5896074" y="2694551"/>
            <a:ext cx="2057400" cy="1978200"/>
          </a:xfrm>
          <a:prstGeom prst="ellipse">
            <a:avLst/>
          </a:prstGeom>
          <a:solidFill>
            <a:srgbClr val="1F497D"/>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chemeClr val="lt1"/>
                </a:solidFill>
                <a:latin typeface="Montserrat"/>
                <a:ea typeface="Montserrat"/>
                <a:cs typeface="Montserrat"/>
                <a:sym typeface="Montserrat"/>
              </a:rPr>
              <a:t>Dedicated effort</a:t>
            </a:r>
            <a:endParaRPr b="1" i="0" sz="1400" u="none" cap="none" strike="noStrike">
              <a:solidFill>
                <a:schemeClr val="lt1"/>
              </a:solidFill>
              <a:latin typeface="Montserrat"/>
              <a:ea typeface="Montserrat"/>
              <a:cs typeface="Montserrat"/>
              <a:sym typeface="Montserrat"/>
            </a:endParaRPr>
          </a:p>
        </p:txBody>
      </p:sp>
      <p:sp>
        <p:nvSpPr>
          <p:cNvPr id="1881" name="Google Shape;1881;g11e770b0bd5_0_5730"/>
          <p:cNvSpPr/>
          <p:nvPr/>
        </p:nvSpPr>
        <p:spPr>
          <a:xfrm>
            <a:off x="6925785" y="634975"/>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Updating data policies</a:t>
            </a:r>
            <a:endParaRPr b="1" i="0" sz="1400" u="none" cap="none" strike="noStrike">
              <a:solidFill>
                <a:srgbClr val="030445"/>
              </a:solidFill>
              <a:latin typeface="Montserrat"/>
              <a:ea typeface="Montserrat"/>
              <a:cs typeface="Montserrat"/>
              <a:sym typeface="Montserrat"/>
            </a:endParaRPr>
          </a:p>
        </p:txBody>
      </p:sp>
      <p:sp>
        <p:nvSpPr>
          <p:cNvPr id="1882" name="Google Shape;1882;g11e770b0bd5_0_5730"/>
          <p:cNvSpPr/>
          <p:nvPr/>
        </p:nvSpPr>
        <p:spPr>
          <a:xfrm>
            <a:off x="3802767" y="3376012"/>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Logistics</a:t>
            </a:r>
            <a:endParaRPr b="1" i="0" sz="1400" u="none" cap="none" strike="noStrike">
              <a:solidFill>
                <a:srgbClr val="030445"/>
              </a:solidFill>
              <a:latin typeface="Montserrat"/>
              <a:ea typeface="Montserrat"/>
              <a:cs typeface="Montserrat"/>
              <a:sym typeface="Montserrat"/>
            </a:endParaRPr>
          </a:p>
        </p:txBody>
      </p:sp>
      <p:sp>
        <p:nvSpPr>
          <p:cNvPr id="1883" name="Google Shape;1883;g11e770b0bd5_0_5730"/>
          <p:cNvSpPr/>
          <p:nvPr/>
        </p:nvSpPr>
        <p:spPr>
          <a:xfrm>
            <a:off x="6937575" y="2217167"/>
            <a:ext cx="136180" cy="151056"/>
          </a:xfrm>
          <a:custGeom>
            <a:rect b="b" l="l" r="r" t="t"/>
            <a:pathLst>
              <a:path extrusionOk="0" h="853" w="769">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g11e770b0bd5_0_5730"/>
          <p:cNvSpPr/>
          <p:nvPr/>
        </p:nvSpPr>
        <p:spPr>
          <a:xfrm>
            <a:off x="6771289" y="2037777"/>
            <a:ext cx="144503" cy="152827"/>
          </a:xfrm>
          <a:custGeom>
            <a:rect b="b" l="l" r="r" t="t"/>
            <a:pathLst>
              <a:path extrusionOk="0" h="863" w="816">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g11e770b0bd5_0_5730"/>
          <p:cNvSpPr/>
          <p:nvPr/>
        </p:nvSpPr>
        <p:spPr>
          <a:xfrm>
            <a:off x="6402061" y="1465075"/>
            <a:ext cx="139191" cy="153004"/>
          </a:xfrm>
          <a:custGeom>
            <a:rect b="b" l="l" r="r" t="t"/>
            <a:pathLst>
              <a:path extrusionOk="0" h="864" w="786">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g11e770b0bd5_0_5730"/>
          <p:cNvSpPr/>
          <p:nvPr/>
        </p:nvSpPr>
        <p:spPr>
          <a:xfrm>
            <a:off x="6226213" y="1839085"/>
            <a:ext cx="114221" cy="125024"/>
          </a:xfrm>
          <a:custGeom>
            <a:rect b="b" l="l" r="r" t="t"/>
            <a:pathLst>
              <a:path extrusionOk="0" h="706" w="645">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g11e770b0bd5_0_5730"/>
          <p:cNvSpPr/>
          <p:nvPr/>
        </p:nvSpPr>
        <p:spPr>
          <a:xfrm>
            <a:off x="6768101" y="1802427"/>
            <a:ext cx="111034" cy="122545"/>
          </a:xfrm>
          <a:custGeom>
            <a:rect b="b" l="l" r="r" t="t"/>
            <a:pathLst>
              <a:path extrusionOk="0" h="692" w="627">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g11e770b0bd5_0_5730"/>
          <p:cNvSpPr/>
          <p:nvPr/>
        </p:nvSpPr>
        <p:spPr>
          <a:xfrm>
            <a:off x="7096422" y="2493956"/>
            <a:ext cx="109086" cy="108909"/>
          </a:xfrm>
          <a:custGeom>
            <a:rect b="b" l="l" r="r" t="t"/>
            <a:pathLst>
              <a:path extrusionOk="0" h="615" w="616">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g11e770b0bd5_0_5730"/>
          <p:cNvSpPr/>
          <p:nvPr/>
        </p:nvSpPr>
        <p:spPr>
          <a:xfrm>
            <a:off x="6421895" y="1901774"/>
            <a:ext cx="101648" cy="109617"/>
          </a:xfrm>
          <a:custGeom>
            <a:rect b="b" l="l" r="r" t="t"/>
            <a:pathLst>
              <a:path extrusionOk="0" h="619" w="574">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g11e770b0bd5_0_5730"/>
          <p:cNvSpPr/>
          <p:nvPr/>
        </p:nvSpPr>
        <p:spPr>
          <a:xfrm>
            <a:off x="7032671" y="1956317"/>
            <a:ext cx="99523" cy="110148"/>
          </a:xfrm>
          <a:custGeom>
            <a:rect b="b" l="l" r="r" t="t"/>
            <a:pathLst>
              <a:path extrusionOk="0" h="622" w="562">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rgbClr val="030445"/>
          </a:solidFill>
          <a:ln>
            <a:noFill/>
          </a:ln>
          <a:effectLst>
            <a:outerShdw blurRad="57150" rotWithShape="0" algn="bl" dir="5400000" dist="19050">
              <a:srgbClr val="000000">
                <a:alpha val="498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g11e770b0bd5_0_5730"/>
          <p:cNvSpPr txBox="1"/>
          <p:nvPr>
            <p:ph type="title"/>
          </p:nvPr>
        </p:nvSpPr>
        <p:spPr>
          <a:xfrm>
            <a:off x="422550" y="217500"/>
            <a:ext cx="8226300" cy="572700"/>
          </a:xfrm>
          <a:prstGeom prst="rect">
            <a:avLst/>
          </a:prstGeom>
          <a:noFill/>
          <a:ln>
            <a:noFill/>
          </a:ln>
        </p:spPr>
        <p:txBody>
          <a:bodyPr anchorCtr="0" anchor="t" bIns="0" lIns="0" spcFirstLastPara="1" rIns="0" wrap="square" tIns="0">
            <a:normAutofit/>
          </a:bodyPr>
          <a:lstStyle/>
          <a:p>
            <a:pPr indent="0" lvl="0" marL="0" rtl="0" algn="ctr">
              <a:lnSpc>
                <a:spcPct val="100000"/>
              </a:lnSpc>
              <a:spcBef>
                <a:spcPts val="0"/>
              </a:spcBef>
              <a:spcAft>
                <a:spcPts val="0"/>
              </a:spcAft>
              <a:buSzPts val="3600"/>
              <a:buNone/>
            </a:pPr>
            <a:r>
              <a:rPr lang="en-US"/>
              <a:t>Overcoming </a:t>
            </a:r>
            <a:r>
              <a:rPr lang="en-US"/>
              <a:t>Challenges</a:t>
            </a:r>
            <a:endParaRPr/>
          </a:p>
        </p:txBody>
      </p:sp>
      <p:sp>
        <p:nvSpPr>
          <p:cNvPr id="1892" name="Google Shape;1892;g11e770b0bd5_0_5730"/>
          <p:cNvSpPr/>
          <p:nvPr/>
        </p:nvSpPr>
        <p:spPr>
          <a:xfrm>
            <a:off x="275900" y="449887"/>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Staggered introduction, data workshops</a:t>
            </a:r>
            <a:endParaRPr b="1" i="0" sz="1400" u="none" cap="none" strike="noStrike">
              <a:solidFill>
                <a:srgbClr val="030445"/>
              </a:solidFill>
              <a:latin typeface="Montserrat"/>
              <a:ea typeface="Montserrat"/>
              <a:cs typeface="Montserrat"/>
              <a:sym typeface="Montserrat"/>
            </a:endParaRPr>
          </a:p>
        </p:txBody>
      </p:sp>
      <p:sp>
        <p:nvSpPr>
          <p:cNvPr id="1893" name="Google Shape;1893;g11e770b0bd5_0_5730"/>
          <p:cNvSpPr/>
          <p:nvPr/>
        </p:nvSpPr>
        <p:spPr>
          <a:xfrm>
            <a:off x="1688131" y="2493943"/>
            <a:ext cx="1838100" cy="17676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Clear instructions </a:t>
            </a:r>
            <a:endParaRPr b="1" i="0" sz="1400" u="none" cap="none" strike="noStrike">
              <a:solidFill>
                <a:srgbClr val="030445"/>
              </a:solidFill>
              <a:latin typeface="Montserrat"/>
              <a:ea typeface="Montserrat"/>
              <a:cs typeface="Montserrat"/>
              <a:sym typeface="Montserrat"/>
            </a:endParaRPr>
          </a:p>
        </p:txBody>
      </p:sp>
      <p:sp>
        <p:nvSpPr>
          <p:cNvPr id="1894" name="Google Shape;1894;g11e770b0bd5_0_5730"/>
          <p:cNvSpPr/>
          <p:nvPr/>
        </p:nvSpPr>
        <p:spPr>
          <a:xfrm>
            <a:off x="3802779" y="1109751"/>
            <a:ext cx="1838100" cy="1767300"/>
          </a:xfrm>
          <a:prstGeom prst="ellipse">
            <a:avLst/>
          </a:prstGeom>
          <a:solidFill>
            <a:schemeClr val="accent5"/>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300"/>
              <a:buFont typeface="Arial"/>
              <a:buNone/>
            </a:pPr>
            <a:r>
              <a:rPr b="1" lang="en-US" sz="1300">
                <a:solidFill>
                  <a:schemeClr val="accent2"/>
                </a:solidFill>
                <a:latin typeface="Montserrat"/>
                <a:ea typeface="Montserrat"/>
                <a:cs typeface="Montserrat"/>
                <a:sym typeface="Montserrat"/>
              </a:rPr>
              <a:t>Benefits outweigh the concern</a:t>
            </a:r>
            <a:endParaRPr b="1" sz="1300">
              <a:solidFill>
                <a:schemeClr val="accent2"/>
              </a:solidFill>
              <a:latin typeface="Montserrat"/>
              <a:ea typeface="Montserrat"/>
              <a:cs typeface="Montserrat"/>
              <a:sym typeface="Montserrat"/>
            </a:endParaRPr>
          </a:p>
        </p:txBody>
      </p:sp>
      <p:sp>
        <p:nvSpPr>
          <p:cNvPr id="1895" name="Google Shape;1895;g11e770b0bd5_0_5730"/>
          <p:cNvSpPr/>
          <p:nvPr/>
        </p:nvSpPr>
        <p:spPr>
          <a:xfrm>
            <a:off x="3802767" y="3376012"/>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Partnerships with OTN, SECOORA and the ATN</a:t>
            </a:r>
            <a:endParaRPr b="1" i="0" sz="1400" u="none" cap="none" strike="noStrike">
              <a:solidFill>
                <a:srgbClr val="030445"/>
              </a:solidFill>
              <a:latin typeface="Montserrat"/>
              <a:ea typeface="Montserrat"/>
              <a:cs typeface="Montserrat"/>
              <a:sym typeface="Montserrat"/>
            </a:endParaRPr>
          </a:p>
        </p:txBody>
      </p:sp>
      <p:sp>
        <p:nvSpPr>
          <p:cNvPr id="1896" name="Google Shape;1896;g11e770b0bd5_0_5730"/>
          <p:cNvSpPr/>
          <p:nvPr/>
        </p:nvSpPr>
        <p:spPr>
          <a:xfrm>
            <a:off x="6925785" y="634975"/>
            <a:ext cx="1838100" cy="1767300"/>
          </a:xfrm>
          <a:prstGeom prst="ellipse">
            <a:avLst/>
          </a:prstGeom>
          <a:solidFill>
            <a:schemeClr val="accent4"/>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rgbClr val="030445"/>
                </a:solidFill>
                <a:latin typeface="Montserrat"/>
                <a:ea typeface="Montserrat"/>
                <a:cs typeface="Montserrat"/>
                <a:sym typeface="Montserrat"/>
              </a:rPr>
              <a:t>You just got to do it.</a:t>
            </a:r>
            <a:endParaRPr b="1" i="0" sz="1400" u="none" cap="none" strike="noStrike">
              <a:solidFill>
                <a:srgbClr val="030445"/>
              </a:solidFill>
              <a:latin typeface="Montserrat"/>
              <a:ea typeface="Montserrat"/>
              <a:cs typeface="Montserrat"/>
              <a:sym typeface="Montserrat"/>
            </a:endParaRPr>
          </a:p>
        </p:txBody>
      </p:sp>
      <p:sp>
        <p:nvSpPr>
          <p:cNvPr id="1897" name="Google Shape;1897;g11e770b0bd5_0_5730"/>
          <p:cNvSpPr/>
          <p:nvPr/>
        </p:nvSpPr>
        <p:spPr>
          <a:xfrm>
            <a:off x="5896074" y="2694551"/>
            <a:ext cx="2057400" cy="1978200"/>
          </a:xfrm>
          <a:prstGeom prst="ellipse">
            <a:avLst/>
          </a:prstGeom>
          <a:solidFill>
            <a:srgbClr val="1F497D"/>
          </a:solidFill>
          <a:ln cap="flat" cmpd="sng" w="28575">
            <a:solidFill>
              <a:schemeClr val="lt1"/>
            </a:solidFill>
            <a:prstDash val="solid"/>
            <a:round/>
            <a:headEnd len="sm" w="sm" type="none"/>
            <a:tailEnd len="sm" w="sm" type="none"/>
          </a:ln>
          <a:effectLst>
            <a:outerShdw blurRad="57150" rotWithShape="0" algn="bl" dir="5400000" dist="19050">
              <a:srgbClr val="000000">
                <a:alpha val="49800"/>
              </a:srgbClr>
            </a:outerShdw>
          </a:effectLst>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1" lang="en-US">
                <a:solidFill>
                  <a:schemeClr val="lt1"/>
                </a:solidFill>
                <a:latin typeface="Montserrat"/>
                <a:ea typeface="Montserrat"/>
                <a:cs typeface="Montserrat"/>
                <a:sym typeface="Montserrat"/>
              </a:rPr>
              <a:t>Data Manager funded by the ATN through SECOORA</a:t>
            </a:r>
            <a:endParaRPr b="1" i="0" sz="1400" u="none" cap="none" strike="noStrike">
              <a:solidFill>
                <a:schemeClr val="lt1"/>
              </a:solidFill>
              <a:latin typeface="Montserrat"/>
              <a:ea typeface="Montserrat"/>
              <a:cs typeface="Montserrat"/>
              <a:sym typeface="Montserra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2"/>
                                        </p:tgtEl>
                                        <p:attrNameLst>
                                          <p:attrName>style.visibility</p:attrName>
                                        </p:attrNameLst>
                                      </p:cBhvr>
                                      <p:to>
                                        <p:strVal val="visible"/>
                                      </p:to>
                                    </p:set>
                                    <p:animEffect filter="fade" transition="in">
                                      <p:cBhvr>
                                        <p:cTn dur="300"/>
                                        <p:tgtEl>
                                          <p:spTgt spid="189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3"/>
                                        </p:tgtEl>
                                        <p:attrNameLst>
                                          <p:attrName>style.visibility</p:attrName>
                                        </p:attrNameLst>
                                      </p:cBhvr>
                                      <p:to>
                                        <p:strVal val="visible"/>
                                      </p:to>
                                    </p:set>
                                    <p:animEffect filter="fade" transition="in">
                                      <p:cBhvr>
                                        <p:cTn dur="300"/>
                                        <p:tgtEl>
                                          <p:spTgt spid="189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4"/>
                                        </p:tgtEl>
                                        <p:attrNameLst>
                                          <p:attrName>style.visibility</p:attrName>
                                        </p:attrNameLst>
                                      </p:cBhvr>
                                      <p:to>
                                        <p:strVal val="visible"/>
                                      </p:to>
                                    </p:set>
                                    <p:animEffect filter="fade" transition="in">
                                      <p:cBhvr>
                                        <p:cTn dur="300"/>
                                        <p:tgtEl>
                                          <p:spTgt spid="18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5"/>
                                        </p:tgtEl>
                                        <p:attrNameLst>
                                          <p:attrName>style.visibility</p:attrName>
                                        </p:attrNameLst>
                                      </p:cBhvr>
                                      <p:to>
                                        <p:strVal val="visible"/>
                                      </p:to>
                                    </p:set>
                                    <p:animEffect filter="fade" transition="in">
                                      <p:cBhvr>
                                        <p:cTn dur="300"/>
                                        <p:tgtEl>
                                          <p:spTgt spid="18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6"/>
                                        </p:tgtEl>
                                        <p:attrNameLst>
                                          <p:attrName>style.visibility</p:attrName>
                                        </p:attrNameLst>
                                      </p:cBhvr>
                                      <p:to>
                                        <p:strVal val="visible"/>
                                      </p:to>
                                    </p:set>
                                    <p:animEffect filter="fade" transition="in">
                                      <p:cBhvr>
                                        <p:cTn dur="300"/>
                                        <p:tgtEl>
                                          <p:spTgt spid="18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97"/>
                                        </p:tgtEl>
                                        <p:attrNameLst>
                                          <p:attrName>style.visibility</p:attrName>
                                        </p:attrNameLst>
                                      </p:cBhvr>
                                      <p:to>
                                        <p:strVal val="visible"/>
                                      </p:to>
                                    </p:set>
                                    <p:animEffect filter="fade" transition="in">
                                      <p:cBhvr>
                                        <p:cTn dur="300"/>
                                        <p:tgtEl>
                                          <p:spTgt spid="18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1" name="Shape 1901"/>
        <p:cNvGrpSpPr/>
        <p:nvPr/>
      </p:nvGrpSpPr>
      <p:grpSpPr>
        <a:xfrm>
          <a:off x="0" y="0"/>
          <a:ext cx="0" cy="0"/>
          <a:chOff x="0" y="0"/>
          <a:chExt cx="0" cy="0"/>
        </a:xfrm>
      </p:grpSpPr>
      <p:pic>
        <p:nvPicPr>
          <p:cNvPr id="1902" name="Google Shape;1902;g11e770b0bd5_0_576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903" name="Google Shape;1903;g11e770b0bd5_0_5761"/>
          <p:cNvSpPr txBox="1"/>
          <p:nvPr/>
        </p:nvSpPr>
        <p:spPr>
          <a:xfrm>
            <a:off x="176979" y="540888"/>
            <a:ext cx="3027000" cy="692700"/>
          </a:xfrm>
          <a:prstGeom prst="rect">
            <a:avLst/>
          </a:prstGeom>
          <a:solidFill>
            <a:srgbClr val="F2F2F2">
              <a:alpha val="55690"/>
            </a:srgbClr>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2,101 Stations</a:t>
            </a:r>
            <a:endParaRPr/>
          </a:p>
          <a:p>
            <a:pPr indent="0" lvl="0" marL="0" marR="0" rtl="0" algn="l">
              <a:lnSpc>
                <a:spcPct val="100000"/>
              </a:lnSpc>
              <a:spcBef>
                <a:spcPts val="0"/>
              </a:spcBef>
              <a:spcAft>
                <a:spcPts val="0"/>
              </a:spcAft>
              <a:buNone/>
            </a:pPr>
            <a:r>
              <a:rPr b="0" i="0" lang="en-US" sz="1500" u="none" cap="none" strike="noStrike">
                <a:solidFill>
                  <a:srgbClr val="000000"/>
                </a:solidFill>
                <a:latin typeface="Arial"/>
                <a:ea typeface="Arial"/>
                <a:cs typeface="Arial"/>
                <a:sym typeface="Arial"/>
              </a:rPr>
              <a:t>1,272 ‘active’</a:t>
            </a:r>
            <a:endParaRPr/>
          </a:p>
        </p:txBody>
      </p:sp>
      <p:sp>
        <p:nvSpPr>
          <p:cNvPr id="1904" name="Google Shape;1904;g11e770b0bd5_0_5761"/>
          <p:cNvSpPr txBox="1"/>
          <p:nvPr/>
        </p:nvSpPr>
        <p:spPr>
          <a:xfrm>
            <a:off x="176979" y="3686914"/>
            <a:ext cx="3027000" cy="1293000"/>
          </a:xfrm>
          <a:prstGeom prst="rect">
            <a:avLst/>
          </a:prstGeom>
          <a:solidFill>
            <a:srgbClr val="F2F2F2">
              <a:alpha val="55690"/>
            </a:srgbClr>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211.5 Million Detections</a:t>
            </a:r>
            <a:endParaRPr/>
          </a:p>
          <a:p>
            <a:pPr indent="0" lvl="0" marL="0" marR="0" rtl="0" algn="l">
              <a:lnSpc>
                <a:spcPct val="100000"/>
              </a:lnSpc>
              <a:spcBef>
                <a:spcPts val="0"/>
              </a:spcBef>
              <a:spcAft>
                <a:spcPts val="0"/>
              </a:spcAft>
              <a:buNone/>
            </a:pPr>
            <a:r>
              <a:rPr b="0" i="0" lang="en-US" sz="1500" u="none" cap="none" strike="noStrike">
                <a:solidFill>
                  <a:srgbClr val="000000"/>
                </a:solidFill>
                <a:latin typeface="Arial"/>
                <a:ea typeface="Arial"/>
                <a:cs typeface="Arial"/>
                <a:sym typeface="Arial"/>
              </a:rPr>
              <a:t>92 mil matched</a:t>
            </a:r>
            <a:endParaRPr/>
          </a:p>
          <a:p>
            <a:pPr indent="0" lvl="0" marL="0" marR="0" rtl="0" algn="l">
              <a:lnSpc>
                <a:spcPct val="100000"/>
              </a:lnSpc>
              <a:spcBef>
                <a:spcPts val="0"/>
              </a:spcBef>
              <a:spcAft>
                <a:spcPts val="0"/>
              </a:spcAft>
              <a:buNone/>
            </a:pPr>
            <a:r>
              <a:rPr b="0" i="0" lang="en-US" sz="1500" u="none" cap="none" strike="noStrike">
                <a:solidFill>
                  <a:srgbClr val="000000"/>
                </a:solidFill>
                <a:latin typeface="Arial"/>
                <a:ea typeface="Arial"/>
                <a:cs typeface="Arial"/>
                <a:sym typeface="Arial"/>
              </a:rPr>
              <a:t>45 mil unmatched</a:t>
            </a:r>
            <a:endParaRPr/>
          </a:p>
        </p:txBody>
      </p:sp>
      <p:sp>
        <p:nvSpPr>
          <p:cNvPr id="1905" name="Google Shape;1905;g11e770b0bd5_0_5761"/>
          <p:cNvSpPr txBox="1"/>
          <p:nvPr/>
        </p:nvSpPr>
        <p:spPr>
          <a:xfrm>
            <a:off x="176979" y="2060899"/>
            <a:ext cx="3027000" cy="692700"/>
          </a:xfrm>
          <a:prstGeom prst="rect">
            <a:avLst/>
          </a:prstGeom>
          <a:solidFill>
            <a:srgbClr val="F2F2F2">
              <a:alpha val="55690"/>
            </a:srgbClr>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13,630 Deployments</a:t>
            </a:r>
            <a:endParaRPr/>
          </a:p>
          <a:p>
            <a:pPr indent="0" lvl="0" marL="0" marR="0" rtl="0" algn="l">
              <a:lnSpc>
                <a:spcPct val="100000"/>
              </a:lnSpc>
              <a:spcBef>
                <a:spcPts val="0"/>
              </a:spcBef>
              <a:spcAft>
                <a:spcPts val="0"/>
              </a:spcAft>
              <a:buNone/>
            </a:pPr>
            <a:r>
              <a:rPr b="0" i="0" lang="en-US" sz="1500" u="none" cap="none" strike="noStrike">
                <a:solidFill>
                  <a:srgbClr val="000000"/>
                </a:solidFill>
                <a:latin typeface="Arial"/>
                <a:ea typeface="Arial"/>
                <a:cs typeface="Arial"/>
                <a:sym typeface="Arial"/>
              </a:rPr>
              <a:t>4,338 deployments 2019 - 2022</a:t>
            </a:r>
            <a:endParaRPr/>
          </a:p>
        </p:txBody>
      </p:sp>
      <p:sp>
        <p:nvSpPr>
          <p:cNvPr id="1906" name="Google Shape;1906;g11e770b0bd5_0_5761"/>
          <p:cNvSpPr txBox="1"/>
          <p:nvPr/>
        </p:nvSpPr>
        <p:spPr>
          <a:xfrm>
            <a:off x="4660081" y="34300"/>
            <a:ext cx="4441500" cy="804900"/>
          </a:xfrm>
          <a:prstGeom prst="rect">
            <a:avLst/>
          </a:prstGeom>
          <a:solidFill>
            <a:schemeClr val="lt1"/>
          </a:solidFill>
          <a:ln cap="flat" cmpd="sng" w="28575">
            <a:solidFill>
              <a:schemeClr val="dk1"/>
            </a:solidFill>
            <a:prstDash val="solid"/>
            <a:round/>
            <a:headEnd len="sm" w="sm" type="none"/>
            <a:tailEnd len="sm" w="sm" type="none"/>
          </a:ln>
        </p:spPr>
        <p:txBody>
          <a:bodyPr anchorCtr="0" anchor="ctr" bIns="0" lIns="0" spcFirstLastPara="1" rIns="0" wrap="square" tIns="0">
            <a:normAutofit/>
          </a:bodyPr>
          <a:lstStyle/>
          <a:p>
            <a:pPr indent="0" lvl="0" marL="0" marR="0" rtl="0" algn="ctr">
              <a:lnSpc>
                <a:spcPct val="100000"/>
              </a:lnSpc>
              <a:spcBef>
                <a:spcPts val="0"/>
              </a:spcBef>
              <a:spcAft>
                <a:spcPts val="0"/>
              </a:spcAft>
              <a:buClr>
                <a:srgbClr val="000000"/>
              </a:buClr>
              <a:buSzPts val="2400"/>
              <a:buFont typeface="Arial"/>
              <a:buNone/>
            </a:pPr>
            <a:r>
              <a:rPr b="0" i="0" lang="en-US" sz="2400" u="none" cap="none" strike="noStrike">
                <a:solidFill>
                  <a:schemeClr val="dk1"/>
                </a:solidFill>
                <a:latin typeface="Arial"/>
                <a:ea typeface="Arial"/>
                <a:cs typeface="Arial"/>
                <a:sym typeface="Arial"/>
              </a:rPr>
              <a:t>FACT NETWORK NODE</a:t>
            </a:r>
            <a:endParaRPr/>
          </a:p>
        </p:txBody>
      </p:sp>
      <p:sp>
        <p:nvSpPr>
          <p:cNvPr id="1907" name="Google Shape;1907;g11e770b0bd5_0_5761"/>
          <p:cNvSpPr txBox="1"/>
          <p:nvPr/>
        </p:nvSpPr>
        <p:spPr>
          <a:xfrm>
            <a:off x="5893879" y="910488"/>
            <a:ext cx="3027000" cy="1062000"/>
          </a:xfrm>
          <a:prstGeom prst="rect">
            <a:avLst/>
          </a:prstGeom>
          <a:solidFill>
            <a:srgbClr val="F2F2F2">
              <a:alpha val="55690"/>
            </a:srgbClr>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8,028 Tagged Animals</a:t>
            </a:r>
            <a:endParaRPr/>
          </a:p>
          <a:p>
            <a:pPr indent="0" lvl="0" marL="0" marR="0" rtl="0" algn="l">
              <a:lnSpc>
                <a:spcPct val="100000"/>
              </a:lnSpc>
              <a:spcBef>
                <a:spcPts val="0"/>
              </a:spcBef>
              <a:spcAft>
                <a:spcPts val="0"/>
              </a:spcAft>
              <a:buNone/>
            </a:pPr>
            <a:r>
              <a:rPr b="0" i="0" lang="en-US" sz="1500" u="none" cap="none" strike="noStrike">
                <a:solidFill>
                  <a:srgbClr val="000000"/>
                </a:solidFill>
                <a:latin typeface="Arial"/>
                <a:ea typeface="Arial"/>
                <a:cs typeface="Arial"/>
                <a:sym typeface="Arial"/>
              </a:rPr>
              <a:t>2,663 active tags</a:t>
            </a:r>
            <a:endParaRPr/>
          </a:p>
        </p:txBody>
      </p:sp>
      <p:sp>
        <p:nvSpPr>
          <p:cNvPr id="1908" name="Google Shape;1908;g11e770b0bd5_0_5761"/>
          <p:cNvSpPr txBox="1"/>
          <p:nvPr/>
        </p:nvSpPr>
        <p:spPr>
          <a:xfrm>
            <a:off x="5893879" y="2430499"/>
            <a:ext cx="3027000" cy="923400"/>
          </a:xfrm>
          <a:prstGeom prst="rect">
            <a:avLst/>
          </a:prstGeom>
          <a:solidFill>
            <a:srgbClr val="F2F2F2">
              <a:alpha val="55690"/>
            </a:srgbClr>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108 Species</a:t>
            </a:r>
            <a:endParaRPr/>
          </a:p>
          <a:p>
            <a:pPr indent="0" lvl="0" marL="0" marR="0" rtl="0" algn="l">
              <a:lnSpc>
                <a:spcPct val="100000"/>
              </a:lnSpc>
              <a:spcBef>
                <a:spcPts val="0"/>
              </a:spcBef>
              <a:spcAft>
                <a:spcPts val="0"/>
              </a:spcAft>
              <a:buNone/>
            </a:pPr>
            <a:r>
              <a:rPr b="0" i="0" lang="en-US" sz="1500" u="none" cap="none" strike="noStrike">
                <a:solidFill>
                  <a:srgbClr val="000000"/>
                </a:solidFill>
                <a:latin typeface="Arial"/>
                <a:ea typeface="Arial"/>
                <a:cs typeface="Arial"/>
                <a:sym typeface="Arial"/>
              </a:rPr>
              <a:t>Boney fish, sharks &amp; rays, alligators, aquatic turtles</a:t>
            </a:r>
            <a:endParaRPr/>
          </a:p>
        </p:txBody>
      </p:sp>
      <p:sp>
        <p:nvSpPr>
          <p:cNvPr id="1909" name="Google Shape;1909;g11e770b0bd5_0_5761"/>
          <p:cNvSpPr txBox="1"/>
          <p:nvPr/>
        </p:nvSpPr>
        <p:spPr>
          <a:xfrm>
            <a:off x="5893879" y="4056515"/>
            <a:ext cx="3027000" cy="923400"/>
          </a:xfrm>
          <a:prstGeom prst="rect">
            <a:avLst/>
          </a:prstGeom>
          <a:solidFill>
            <a:srgbClr val="F2F2F2">
              <a:alpha val="55690"/>
            </a:srgbClr>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2400" u="none" cap="none" strike="noStrike">
                <a:solidFill>
                  <a:srgbClr val="000000"/>
                </a:solidFill>
                <a:latin typeface="Arial"/>
                <a:ea typeface="Arial"/>
                <a:cs typeface="Arial"/>
                <a:sym typeface="Arial"/>
              </a:rPr>
              <a:t>U.S. &gt;$4,700,000</a:t>
            </a:r>
            <a:endParaRPr/>
          </a:p>
          <a:p>
            <a:pPr indent="0" lvl="0" marL="0" marR="0" rtl="0" algn="l">
              <a:lnSpc>
                <a:spcPct val="100000"/>
              </a:lnSpc>
              <a:spcBef>
                <a:spcPts val="0"/>
              </a:spcBef>
              <a:spcAft>
                <a:spcPts val="0"/>
              </a:spcAft>
              <a:buNone/>
            </a:pPr>
            <a:r>
              <a:rPr b="0" i="0" lang="en-US" sz="1500" u="none" cap="none" strike="noStrike">
                <a:solidFill>
                  <a:srgbClr val="000000"/>
                </a:solidFill>
                <a:latin typeface="Arial"/>
                <a:ea typeface="Arial"/>
                <a:cs typeface="Arial"/>
                <a:sym typeface="Arial"/>
              </a:rPr>
              <a:t>Telemetry assets currently in the water</a:t>
            </a:r>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3" name="Shape 1913"/>
        <p:cNvGrpSpPr/>
        <p:nvPr/>
      </p:nvGrpSpPr>
      <p:grpSpPr>
        <a:xfrm>
          <a:off x="0" y="0"/>
          <a:ext cx="0" cy="0"/>
          <a:chOff x="0" y="0"/>
          <a:chExt cx="0" cy="0"/>
        </a:xfrm>
      </p:grpSpPr>
      <p:pic>
        <p:nvPicPr>
          <p:cNvPr id="1914" name="Google Shape;1914;g11e770b0bd5_0_5757"/>
          <p:cNvPicPr preferRelativeResize="0"/>
          <p:nvPr/>
        </p:nvPicPr>
        <p:blipFill rotWithShape="1">
          <a:blip r:embed="rId3">
            <a:alphaModFix/>
          </a:blip>
          <a:srcRect b="0" l="16197" r="19170" t="0"/>
          <a:stretch/>
        </p:blipFill>
        <p:spPr>
          <a:xfrm>
            <a:off x="251625" y="688050"/>
            <a:ext cx="3889198" cy="4204274"/>
          </a:xfrm>
          <a:prstGeom prst="rect">
            <a:avLst/>
          </a:prstGeom>
          <a:noFill/>
          <a:ln>
            <a:noFill/>
          </a:ln>
        </p:spPr>
      </p:pic>
      <p:sp>
        <p:nvSpPr>
          <p:cNvPr id="1915" name="Google Shape;1915;g11e770b0bd5_0_5757"/>
          <p:cNvSpPr txBox="1"/>
          <p:nvPr>
            <p:ph type="title"/>
          </p:nvPr>
        </p:nvSpPr>
        <p:spPr>
          <a:xfrm>
            <a:off x="1332000" y="142950"/>
            <a:ext cx="6480000" cy="648000"/>
          </a:xfrm>
          <a:prstGeom prst="rect">
            <a:avLst/>
          </a:prstGeom>
        </p:spPr>
        <p:txBody>
          <a:bodyPr anchorCtr="0" anchor="t" bIns="0" lIns="0" spcFirstLastPara="1" rIns="0" wrap="square" tIns="0">
            <a:normAutofit/>
          </a:bodyPr>
          <a:lstStyle/>
          <a:p>
            <a:pPr indent="0" lvl="0" marL="0" rtl="0" algn="ctr">
              <a:spcBef>
                <a:spcPts val="0"/>
              </a:spcBef>
              <a:spcAft>
                <a:spcPts val="0"/>
              </a:spcAft>
              <a:buNone/>
            </a:pPr>
            <a:r>
              <a:rPr lang="en-US"/>
              <a:t>Connectivity</a:t>
            </a:r>
            <a:endParaRPr/>
          </a:p>
        </p:txBody>
      </p:sp>
      <p:sp>
        <p:nvSpPr>
          <p:cNvPr id="1916" name="Google Shape;1916;g11e770b0bd5_0_5757"/>
          <p:cNvSpPr txBox="1"/>
          <p:nvPr>
            <p:ph idx="1" type="subTitle"/>
          </p:nvPr>
        </p:nvSpPr>
        <p:spPr>
          <a:xfrm>
            <a:off x="4554650" y="688050"/>
            <a:ext cx="2011500" cy="392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000"/>
              <a:buNone/>
            </a:pPr>
            <a:r>
              <a:rPr b="1" lang="en-US"/>
              <a:t>Big Selling Point!</a:t>
            </a:r>
            <a:endParaRPr b="1"/>
          </a:p>
        </p:txBody>
      </p:sp>
      <p:cxnSp>
        <p:nvCxnSpPr>
          <p:cNvPr id="1917" name="Google Shape;1917;g11e770b0bd5_0_5757"/>
          <p:cNvCxnSpPr/>
          <p:nvPr/>
        </p:nvCxnSpPr>
        <p:spPr>
          <a:xfrm flipH="1">
            <a:off x="3752450" y="1030700"/>
            <a:ext cx="1030800" cy="270300"/>
          </a:xfrm>
          <a:prstGeom prst="straightConnector1">
            <a:avLst/>
          </a:prstGeom>
          <a:noFill/>
          <a:ln cap="flat" cmpd="sng" w="76200">
            <a:solidFill>
              <a:srgbClr val="FF0000"/>
            </a:solidFill>
            <a:prstDash val="solid"/>
            <a:round/>
            <a:headEnd len="med" w="med" type="none"/>
            <a:tailEnd len="med" w="med" type="triangle"/>
          </a:ln>
        </p:spPr>
      </p:cxnSp>
      <p:sp>
        <p:nvSpPr>
          <p:cNvPr id="1918" name="Google Shape;1918;g11e770b0bd5_0_5757"/>
          <p:cNvSpPr txBox="1"/>
          <p:nvPr>
            <p:ph idx="2" type="subTitle"/>
          </p:nvPr>
        </p:nvSpPr>
        <p:spPr>
          <a:xfrm>
            <a:off x="4616975" y="1838250"/>
            <a:ext cx="4098900" cy="809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000"/>
              <a:buNone/>
            </a:pPr>
            <a:r>
              <a:rPr lang="en-US"/>
              <a:t>The FACT node increased in size not only due to the contributions of FACT members, but also the ease of matching tags and detections between networks. </a:t>
            </a:r>
            <a:endParaRPr/>
          </a:p>
          <a:p>
            <a:pPr indent="0" lvl="0" marL="0" rtl="0" algn="l">
              <a:lnSpc>
                <a:spcPct val="100000"/>
              </a:lnSpc>
              <a:spcBef>
                <a:spcPts val="0"/>
              </a:spcBef>
              <a:spcAft>
                <a:spcPts val="0"/>
              </a:spcAft>
              <a:buSzPts val="2000"/>
              <a:buNone/>
            </a:pPr>
            <a:r>
              <a:t/>
            </a:r>
            <a:endParaRPr/>
          </a:p>
        </p:txBody>
      </p:sp>
      <p:sp>
        <p:nvSpPr>
          <p:cNvPr id="1919" name="Google Shape;1919;g11e770b0bd5_0_5757"/>
          <p:cNvSpPr txBox="1"/>
          <p:nvPr>
            <p:ph idx="3" type="subTitle"/>
          </p:nvPr>
        </p:nvSpPr>
        <p:spPr>
          <a:xfrm>
            <a:off x="4242875" y="3562350"/>
            <a:ext cx="4793400" cy="809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000"/>
              <a:buNone/>
            </a:pPr>
            <a:r>
              <a:rPr lang="en-US"/>
              <a:t>Researchers benefit from:</a:t>
            </a:r>
            <a:endParaRPr/>
          </a:p>
          <a:p>
            <a:pPr indent="0" lvl="0" marL="0" rtl="0" algn="ctr">
              <a:lnSpc>
                <a:spcPct val="100000"/>
              </a:lnSpc>
              <a:spcBef>
                <a:spcPts val="0"/>
              </a:spcBef>
              <a:spcAft>
                <a:spcPts val="0"/>
              </a:spcAft>
              <a:buSzPts val="2000"/>
              <a:buNone/>
            </a:pPr>
            <a:r>
              <a:t/>
            </a:r>
            <a:endParaRPr/>
          </a:p>
          <a:p>
            <a:pPr indent="-317500" lvl="0" marL="457200" rtl="0" algn="ctr">
              <a:lnSpc>
                <a:spcPct val="100000"/>
              </a:lnSpc>
              <a:spcBef>
                <a:spcPts val="0"/>
              </a:spcBef>
              <a:spcAft>
                <a:spcPts val="0"/>
              </a:spcAft>
              <a:buSzPts val="1400"/>
              <a:buChar char="-"/>
            </a:pPr>
            <a:r>
              <a:rPr lang="en-US"/>
              <a:t>Larger study area</a:t>
            </a:r>
            <a:endParaRPr/>
          </a:p>
          <a:p>
            <a:pPr indent="0" lvl="0" marL="0" rtl="0" algn="ctr">
              <a:lnSpc>
                <a:spcPct val="100000"/>
              </a:lnSpc>
              <a:spcBef>
                <a:spcPts val="0"/>
              </a:spcBef>
              <a:spcAft>
                <a:spcPts val="0"/>
              </a:spcAft>
              <a:buSzPts val="2000"/>
              <a:buNone/>
            </a:pPr>
            <a:r>
              <a:rPr lang="en-US"/>
              <a:t>- Quality controlled (equipment level) data</a:t>
            </a:r>
            <a:endParaRPr/>
          </a:p>
          <a:p>
            <a:pPr indent="0" lvl="0" marL="0" rtl="0" algn="ctr">
              <a:lnSpc>
                <a:spcPct val="100000"/>
              </a:lnSpc>
              <a:spcBef>
                <a:spcPts val="0"/>
              </a:spcBef>
              <a:spcAft>
                <a:spcPts val="0"/>
              </a:spcAft>
              <a:buSzPts val="2000"/>
              <a:buNone/>
            </a:pPr>
            <a:r>
              <a:rPr lang="en-US"/>
              <a:t>- Standard format that is easily ingestible into existing tools</a:t>
            </a:r>
            <a:endParaRPr/>
          </a:p>
          <a:p>
            <a:pPr indent="0" lvl="0" marL="0" rtl="0" algn="ctr">
              <a:lnSpc>
                <a:spcPct val="100000"/>
              </a:lnSpc>
              <a:spcBef>
                <a:spcPts val="0"/>
              </a:spcBef>
              <a:spcAft>
                <a:spcPts val="0"/>
              </a:spcAft>
              <a:buSzPts val="2000"/>
              <a:buNone/>
            </a:pPr>
            <a:r>
              <a:rPr lang="en-US"/>
              <a:t>- No burden of finding tag/receiver owners and sending data</a:t>
            </a:r>
            <a:endParaRPr/>
          </a:p>
          <a:p>
            <a:pPr indent="0" lvl="0" marL="0" rtl="0" algn="l">
              <a:lnSpc>
                <a:spcPct val="100000"/>
              </a:lnSpc>
              <a:spcBef>
                <a:spcPts val="0"/>
              </a:spcBef>
              <a:spcAft>
                <a:spcPts val="0"/>
              </a:spcAft>
              <a:buSzPts val="2000"/>
              <a:buNone/>
            </a:pPr>
            <a:r>
              <a:t/>
            </a:r>
            <a:endParaRPr/>
          </a:p>
        </p:txBody>
      </p:sp>
      <p:sp>
        <p:nvSpPr>
          <p:cNvPr id="1920" name="Google Shape;1920;g11e770b0bd5_0_5757"/>
          <p:cNvSpPr txBox="1"/>
          <p:nvPr>
            <p:ph idx="4" type="subTitle"/>
          </p:nvPr>
        </p:nvSpPr>
        <p:spPr>
          <a:xfrm>
            <a:off x="4616975" y="4282750"/>
            <a:ext cx="4098900" cy="8097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2000"/>
              <a:buNone/>
            </a:pPr>
            <a:r>
              <a:rPr lang="en-US"/>
              <a:t>= More time doing actual science!</a:t>
            </a:r>
            <a:endParaRPr/>
          </a:p>
          <a:p>
            <a:pPr indent="0" lvl="0" marL="0" rtl="0" algn="ctr">
              <a:lnSpc>
                <a:spcPct val="100000"/>
              </a:lnSpc>
              <a:spcBef>
                <a:spcPts val="0"/>
              </a:spcBef>
              <a:spcAft>
                <a:spcPts val="0"/>
              </a:spcAft>
              <a:buSzPts val="2000"/>
              <a:buNone/>
            </a:pPr>
            <a:r>
              <a:t/>
            </a:r>
            <a:endParaRPr/>
          </a:p>
          <a:p>
            <a:pPr indent="0" lvl="0" marL="0" rtl="0" algn="l">
              <a:lnSpc>
                <a:spcPct val="100000"/>
              </a:lnSpc>
              <a:spcBef>
                <a:spcPts val="0"/>
              </a:spcBef>
              <a:spcAft>
                <a:spcPts val="0"/>
              </a:spcAft>
              <a:buSzPts val="20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24" name="Shape 1924"/>
        <p:cNvGrpSpPr/>
        <p:nvPr/>
      </p:nvGrpSpPr>
      <p:grpSpPr>
        <a:xfrm>
          <a:off x="0" y="0"/>
          <a:ext cx="0" cy="0"/>
          <a:chOff x="0" y="0"/>
          <a:chExt cx="0" cy="0"/>
        </a:xfrm>
      </p:grpSpPr>
      <p:sp>
        <p:nvSpPr>
          <p:cNvPr id="1925" name="Google Shape;1925;g11e770b0bd5_0_6700"/>
          <p:cNvSpPr txBox="1"/>
          <p:nvPr>
            <p:ph type="title"/>
          </p:nvPr>
        </p:nvSpPr>
        <p:spPr>
          <a:xfrm>
            <a:off x="713225" y="521208"/>
            <a:ext cx="7717500" cy="572700"/>
          </a:xfrm>
          <a:prstGeom prst="rect">
            <a:avLst/>
          </a:prstGeom>
        </p:spPr>
        <p:txBody>
          <a:bodyPr anchorCtr="0" anchor="t" bIns="0" lIns="0" spcFirstLastPara="1" rIns="0" wrap="square" tIns="0">
            <a:normAutofit/>
          </a:bodyPr>
          <a:lstStyle/>
          <a:p>
            <a:pPr indent="0" lvl="0" marL="0" rtl="0" algn="ctr">
              <a:spcBef>
                <a:spcPts val="0"/>
              </a:spcBef>
              <a:spcAft>
                <a:spcPts val="0"/>
              </a:spcAft>
              <a:buNone/>
            </a:pPr>
            <a:r>
              <a:rPr lang="en-US"/>
              <a:t>Cross-matching</a:t>
            </a:r>
            <a:endParaRPr/>
          </a:p>
        </p:txBody>
      </p:sp>
      <p:pic>
        <p:nvPicPr>
          <p:cNvPr id="1926" name="Google Shape;1926;g11e770b0bd5_0_6700"/>
          <p:cNvPicPr preferRelativeResize="0"/>
          <p:nvPr/>
        </p:nvPicPr>
        <p:blipFill>
          <a:blip r:embed="rId3">
            <a:alphaModFix/>
          </a:blip>
          <a:stretch>
            <a:fillRect/>
          </a:stretch>
        </p:blipFill>
        <p:spPr>
          <a:xfrm>
            <a:off x="0" y="1019150"/>
            <a:ext cx="4251325" cy="4014050"/>
          </a:xfrm>
          <a:prstGeom prst="rect">
            <a:avLst/>
          </a:prstGeom>
          <a:noFill/>
          <a:ln>
            <a:noFill/>
          </a:ln>
        </p:spPr>
      </p:pic>
      <p:sp>
        <p:nvSpPr>
          <p:cNvPr id="1927" name="Google Shape;1927;g11e770b0bd5_0_6700"/>
          <p:cNvSpPr txBox="1"/>
          <p:nvPr/>
        </p:nvSpPr>
        <p:spPr>
          <a:xfrm>
            <a:off x="60050" y="629500"/>
            <a:ext cx="48489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a:solidFill>
                  <a:schemeClr val="dk1"/>
                </a:solidFill>
                <a:highlight>
                  <a:srgbClr val="FFFF00"/>
                </a:highlight>
              </a:rPr>
              <a:t>FACT</a:t>
            </a:r>
            <a:endParaRPr>
              <a:solidFill>
                <a:schemeClr val="dk1"/>
              </a:solidFill>
              <a:highlight>
                <a:srgbClr val="FFFF00"/>
              </a:highlight>
            </a:endParaRPr>
          </a:p>
          <a:p>
            <a:pPr indent="0" lvl="0" marL="0" rtl="0" algn="l">
              <a:spcBef>
                <a:spcPts val="0"/>
              </a:spcBef>
              <a:spcAft>
                <a:spcPts val="0"/>
              </a:spcAft>
              <a:buNone/>
            </a:pPr>
            <a:r>
              <a:rPr lang="en-US">
                <a:solidFill>
                  <a:schemeClr val="dk1"/>
                </a:solidFill>
                <a:highlight>
                  <a:srgbClr val="0070C0"/>
                </a:highlight>
              </a:rPr>
              <a:t>OTN</a:t>
            </a:r>
            <a:endParaRPr>
              <a:solidFill>
                <a:schemeClr val="dk1"/>
              </a:solidFill>
              <a:highlight>
                <a:srgbClr val="0070C0"/>
              </a:highlight>
            </a:endParaRPr>
          </a:p>
          <a:p>
            <a:pPr indent="0" lvl="0" marL="0" rtl="0" algn="l">
              <a:spcBef>
                <a:spcPts val="0"/>
              </a:spcBef>
              <a:spcAft>
                <a:spcPts val="0"/>
              </a:spcAft>
              <a:buNone/>
            </a:pPr>
            <a:r>
              <a:rPr lang="en-US">
                <a:highlight>
                  <a:srgbClr val="FF0000"/>
                </a:highlight>
              </a:rPr>
              <a:t>ACT</a:t>
            </a:r>
            <a:endParaRPr>
              <a:highlight>
                <a:srgbClr val="FF0000"/>
              </a:highlight>
            </a:endParaRPr>
          </a:p>
          <a:p>
            <a:pPr indent="0" lvl="0" marL="0" rtl="0" algn="l">
              <a:spcBef>
                <a:spcPts val="0"/>
              </a:spcBef>
              <a:spcAft>
                <a:spcPts val="0"/>
              </a:spcAft>
              <a:buNone/>
            </a:pPr>
            <a:r>
              <a:rPr lang="en-US">
                <a:highlight>
                  <a:srgbClr val="FF9900"/>
                </a:highlight>
              </a:rPr>
              <a:t>MIGRAMAR</a:t>
            </a:r>
            <a:endParaRPr>
              <a:highlight>
                <a:srgbClr val="FF9900"/>
              </a:highlight>
            </a:endParaRPr>
          </a:p>
        </p:txBody>
      </p:sp>
      <p:sp>
        <p:nvSpPr>
          <p:cNvPr id="1928" name="Google Shape;1928;g11e770b0bd5_0_6700"/>
          <p:cNvSpPr txBox="1"/>
          <p:nvPr/>
        </p:nvSpPr>
        <p:spPr>
          <a:xfrm>
            <a:off x="4572000" y="1513875"/>
            <a:ext cx="42039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Montserrat"/>
                <a:ea typeface="Montserrat"/>
                <a:cs typeface="Montserrat"/>
                <a:sym typeface="Montserrat"/>
              </a:rPr>
              <a:t>In 7 Data Events…</a:t>
            </a:r>
            <a:endParaRPr sz="2000">
              <a:latin typeface="Montserrat"/>
              <a:ea typeface="Montserrat"/>
              <a:cs typeface="Montserrat"/>
              <a:sym typeface="Montserrat"/>
            </a:endParaRPr>
          </a:p>
          <a:p>
            <a:pPr indent="0" lvl="0" marL="0" rtl="0" algn="l">
              <a:spcBef>
                <a:spcPts val="0"/>
              </a:spcBef>
              <a:spcAft>
                <a:spcPts val="0"/>
              </a:spcAft>
              <a:buNone/>
            </a:pPr>
            <a:r>
              <a:t/>
            </a:r>
            <a:endParaRPr sz="2000">
              <a:latin typeface="Montserrat"/>
              <a:ea typeface="Montserrat"/>
              <a:cs typeface="Montserrat"/>
              <a:sym typeface="Montserrat"/>
            </a:endParaRPr>
          </a:p>
          <a:p>
            <a:pPr indent="0" lvl="0" marL="0" rtl="0" algn="l">
              <a:spcBef>
                <a:spcPts val="0"/>
              </a:spcBef>
              <a:spcAft>
                <a:spcPts val="0"/>
              </a:spcAft>
              <a:buNone/>
            </a:pPr>
            <a:r>
              <a:rPr b="1" lang="en-US" sz="2000">
                <a:latin typeface="Montserrat"/>
                <a:ea typeface="Montserrat"/>
                <a:cs typeface="Montserrat"/>
                <a:sym typeface="Montserrat"/>
              </a:rPr>
              <a:t>1,693</a:t>
            </a:r>
            <a:r>
              <a:rPr lang="en-US" sz="2000">
                <a:latin typeface="Montserrat"/>
                <a:ea typeface="Montserrat"/>
                <a:cs typeface="Montserrat"/>
                <a:sym typeface="Montserrat"/>
              </a:rPr>
              <a:t> unique connections from </a:t>
            </a:r>
            <a:r>
              <a:rPr b="1" lang="en-US" sz="2000">
                <a:latin typeface="Montserrat"/>
                <a:ea typeface="Montserrat"/>
                <a:cs typeface="Montserrat"/>
                <a:sym typeface="Montserrat"/>
              </a:rPr>
              <a:t>347</a:t>
            </a:r>
            <a:r>
              <a:rPr lang="en-US" sz="2000">
                <a:latin typeface="Montserrat"/>
                <a:ea typeface="Montserrat"/>
                <a:cs typeface="Montserrat"/>
                <a:sym typeface="Montserrat"/>
              </a:rPr>
              <a:t> projects (within FACT and </a:t>
            </a:r>
            <a:r>
              <a:rPr lang="en-US" sz="2000">
                <a:latin typeface="Montserrat"/>
                <a:ea typeface="Montserrat"/>
                <a:cs typeface="Montserrat"/>
                <a:sym typeface="Montserrat"/>
              </a:rPr>
              <a:t>between FACT and other compatible networks.</a:t>
            </a:r>
            <a:endParaRPr sz="2000">
              <a:latin typeface="Montserrat"/>
              <a:ea typeface="Montserrat"/>
              <a:cs typeface="Montserrat"/>
              <a:sym typeface="Montserrat"/>
            </a:endParaRPr>
          </a:p>
          <a:p>
            <a:pPr indent="0" lvl="0" marL="0" rtl="0" algn="l">
              <a:spcBef>
                <a:spcPts val="0"/>
              </a:spcBef>
              <a:spcAft>
                <a:spcPts val="0"/>
              </a:spcAft>
              <a:buNone/>
            </a:pPr>
            <a:r>
              <a:t/>
            </a:r>
            <a:endParaRPr sz="2000">
              <a:latin typeface="Montserrat"/>
              <a:ea typeface="Montserrat"/>
              <a:cs typeface="Montserrat"/>
              <a:sym typeface="Montserrat"/>
            </a:endParaRPr>
          </a:p>
          <a:p>
            <a:pPr indent="0" lvl="0" marL="0" rtl="0" algn="l">
              <a:spcBef>
                <a:spcPts val="0"/>
              </a:spcBef>
              <a:spcAft>
                <a:spcPts val="0"/>
              </a:spcAft>
              <a:buNone/>
            </a:pPr>
            <a:r>
              <a:rPr lang="en-US" sz="2000">
                <a:latin typeface="Montserrat"/>
                <a:ea typeface="Montserrat"/>
                <a:cs typeface="Montserrat"/>
                <a:sym typeface="Montserrat"/>
              </a:rPr>
              <a:t>Includes 120 OTN, 48 ACT, and 6 Migramar projects</a:t>
            </a:r>
            <a:endParaRPr sz="200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32" name="Shape 1932"/>
        <p:cNvGrpSpPr/>
        <p:nvPr/>
      </p:nvGrpSpPr>
      <p:grpSpPr>
        <a:xfrm>
          <a:off x="0" y="0"/>
          <a:ext cx="0" cy="0"/>
          <a:chOff x="0" y="0"/>
          <a:chExt cx="0" cy="0"/>
        </a:xfrm>
      </p:grpSpPr>
      <p:sp>
        <p:nvSpPr>
          <p:cNvPr id="1933" name="Google Shape;1933;g11e770b0bd5_0_6"/>
          <p:cNvSpPr/>
          <p:nvPr/>
        </p:nvSpPr>
        <p:spPr>
          <a:xfrm>
            <a:off x="1050" y="0"/>
            <a:ext cx="9141900" cy="5143500"/>
          </a:xfrm>
          <a:prstGeom prst="rect">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934" name="Google Shape;1934;g11e770b0bd5_0_6"/>
          <p:cNvSpPr/>
          <p:nvPr/>
        </p:nvSpPr>
        <p:spPr>
          <a:xfrm>
            <a:off x="359458" y="363474"/>
            <a:ext cx="3142500" cy="4389600"/>
          </a:xfrm>
          <a:prstGeom prst="rect">
            <a:avLst/>
          </a:prstGeom>
          <a:solidFill>
            <a:schemeClr val="lt2"/>
          </a:solidFill>
          <a:ln cap="sq" cmpd="thinThick" w="127000">
            <a:solidFill>
              <a:schemeClr val="lt2"/>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Calibri"/>
              <a:ea typeface="Calibri"/>
              <a:cs typeface="Calibri"/>
              <a:sym typeface="Calibri"/>
            </a:endParaRPr>
          </a:p>
        </p:txBody>
      </p:sp>
      <p:sp>
        <p:nvSpPr>
          <p:cNvPr id="1935" name="Google Shape;1935;g11e770b0bd5_0_6"/>
          <p:cNvSpPr txBox="1"/>
          <p:nvPr>
            <p:ph idx="4294967295" type="title"/>
          </p:nvPr>
        </p:nvSpPr>
        <p:spPr>
          <a:xfrm>
            <a:off x="532792" y="510778"/>
            <a:ext cx="2804100" cy="1341600"/>
          </a:xfrm>
          <a:prstGeom prst="rect">
            <a:avLst/>
          </a:prstGeom>
          <a:noFill/>
          <a:ln>
            <a:noFill/>
          </a:ln>
        </p:spPr>
        <p:txBody>
          <a:bodyPr anchorCtr="0" anchor="ctr" bIns="34275" lIns="68575" spcFirstLastPara="1" rIns="68575" wrap="square" tIns="34275">
            <a:normAutofit fontScale="90000"/>
          </a:bodyPr>
          <a:lstStyle/>
          <a:p>
            <a:pPr indent="0" lvl="0" marL="0" rtl="0" algn="l">
              <a:lnSpc>
                <a:spcPct val="90000"/>
              </a:lnSpc>
              <a:spcBef>
                <a:spcPts val="0"/>
              </a:spcBef>
              <a:spcAft>
                <a:spcPts val="0"/>
              </a:spcAft>
              <a:buClr>
                <a:schemeClr val="dk1"/>
              </a:buClr>
              <a:buSzPct val="100000"/>
              <a:buFont typeface="Calibri"/>
              <a:buNone/>
            </a:pPr>
            <a:r>
              <a:rPr lang="en-US" sz="3000"/>
              <a:t>COOL STUFF! Informative web tools from aggregated data </a:t>
            </a:r>
            <a:endParaRPr/>
          </a:p>
        </p:txBody>
      </p:sp>
      <p:sp>
        <p:nvSpPr>
          <p:cNvPr id="1936" name="Google Shape;1936;g11e770b0bd5_0_6"/>
          <p:cNvSpPr txBox="1"/>
          <p:nvPr>
            <p:ph idx="4294967295" type="body"/>
          </p:nvPr>
        </p:nvSpPr>
        <p:spPr>
          <a:xfrm>
            <a:off x="532800" y="1972625"/>
            <a:ext cx="2804100" cy="2617500"/>
          </a:xfrm>
          <a:prstGeom prst="rect">
            <a:avLst/>
          </a:prstGeom>
          <a:noFill/>
          <a:ln>
            <a:noFill/>
          </a:ln>
        </p:spPr>
        <p:txBody>
          <a:bodyPr anchorCtr="0" anchor="t" bIns="34275" lIns="68575" spcFirstLastPara="1" rIns="68575" wrap="square" tIns="34275">
            <a:noAutofit/>
          </a:bodyPr>
          <a:lstStyle/>
          <a:p>
            <a:pPr indent="0" lvl="0" marL="0" rtl="0" algn="l">
              <a:spcBef>
                <a:spcPts val="900"/>
              </a:spcBef>
              <a:spcAft>
                <a:spcPts val="0"/>
              </a:spcAft>
              <a:buNone/>
            </a:pPr>
            <a:r>
              <a:rPr lang="en-US" sz="1700">
                <a:solidFill>
                  <a:schemeClr val="dk1"/>
                </a:solidFill>
                <a:latin typeface="Calibri"/>
                <a:ea typeface="Calibri"/>
                <a:cs typeface="Calibri"/>
                <a:sym typeface="Calibri"/>
              </a:rPr>
              <a:t>The DaViT</a:t>
            </a:r>
            <a:r>
              <a:rPr lang="en-US" sz="1700">
                <a:solidFill>
                  <a:schemeClr val="dk1"/>
                </a:solidFill>
                <a:latin typeface="Calibri"/>
                <a:ea typeface="Calibri"/>
                <a:cs typeface="Calibri"/>
                <a:sym typeface="Calibri"/>
              </a:rPr>
              <a:t>- an interactive web map that displays animal movement metrics (distribution and range) by species.</a:t>
            </a:r>
            <a:endParaRPr sz="1700">
              <a:solidFill>
                <a:schemeClr val="dk1"/>
              </a:solidFill>
              <a:latin typeface="Calibri"/>
              <a:ea typeface="Calibri"/>
              <a:cs typeface="Calibri"/>
              <a:sym typeface="Calibri"/>
            </a:endParaRPr>
          </a:p>
          <a:p>
            <a:pPr indent="0" lvl="0" marL="0" rtl="0" algn="l">
              <a:spcBef>
                <a:spcPts val="900"/>
              </a:spcBef>
              <a:spcAft>
                <a:spcPts val="0"/>
              </a:spcAft>
              <a:buNone/>
            </a:pPr>
            <a:r>
              <a:rPr lang="en-US" sz="1700">
                <a:solidFill>
                  <a:schemeClr val="dk1"/>
                </a:solidFill>
                <a:latin typeface="Calibri"/>
                <a:ea typeface="Calibri"/>
                <a:cs typeface="Calibri"/>
                <a:sym typeface="Calibri"/>
              </a:rPr>
              <a:t>*Data are pulled from extracts, requires no extra effort by researchers</a:t>
            </a:r>
            <a:endParaRPr sz="1700">
              <a:solidFill>
                <a:schemeClr val="dk1"/>
              </a:solidFill>
              <a:latin typeface="Calibri"/>
              <a:ea typeface="Calibri"/>
              <a:cs typeface="Calibri"/>
              <a:sym typeface="Calibri"/>
            </a:endParaRPr>
          </a:p>
          <a:p>
            <a:pPr indent="0" lvl="0" marL="0" rtl="0" algn="l">
              <a:lnSpc>
                <a:spcPct val="90000"/>
              </a:lnSpc>
              <a:spcBef>
                <a:spcPts val="800"/>
              </a:spcBef>
              <a:spcAft>
                <a:spcPts val="0"/>
              </a:spcAft>
              <a:buClr>
                <a:schemeClr val="dk1"/>
              </a:buClr>
              <a:buSzPts val="1500"/>
              <a:buNone/>
            </a:pPr>
            <a:r>
              <a:t/>
            </a:r>
            <a:endParaRPr sz="1800"/>
          </a:p>
        </p:txBody>
      </p:sp>
      <p:pic>
        <p:nvPicPr>
          <p:cNvPr id="1937" name="Google Shape;1937;g11e770b0bd5_0_6"/>
          <p:cNvPicPr preferRelativeResize="0"/>
          <p:nvPr/>
        </p:nvPicPr>
        <p:blipFill rotWithShape="1">
          <a:blip r:embed="rId3">
            <a:alphaModFix/>
          </a:blip>
          <a:srcRect b="17486" l="0" r="0" t="10107"/>
          <a:stretch/>
        </p:blipFill>
        <p:spPr>
          <a:xfrm>
            <a:off x="5565850" y="1637800"/>
            <a:ext cx="3142500" cy="2356274"/>
          </a:xfrm>
          <a:prstGeom prst="rect">
            <a:avLst/>
          </a:prstGeom>
          <a:noFill/>
          <a:ln>
            <a:noFill/>
          </a:ln>
        </p:spPr>
      </p:pic>
      <p:sp>
        <p:nvSpPr>
          <p:cNvPr id="1938" name="Google Shape;1938;g11e770b0bd5_0_6"/>
          <p:cNvSpPr/>
          <p:nvPr/>
        </p:nvSpPr>
        <p:spPr>
          <a:xfrm>
            <a:off x="5462050" y="1583325"/>
            <a:ext cx="3316500" cy="2436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g11e770b0bd5_0_6"/>
          <p:cNvSpPr txBox="1"/>
          <p:nvPr/>
        </p:nvSpPr>
        <p:spPr>
          <a:xfrm>
            <a:off x="244500" y="4820400"/>
            <a:ext cx="3398400" cy="3231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US" sz="900" u="sng">
                <a:solidFill>
                  <a:schemeClr val="hlink"/>
                </a:solidFill>
                <a:hlinkClick r:id="rId4"/>
              </a:rPr>
              <a:t>www.secoora.org/fact/data-visualization-tool/</a:t>
            </a:r>
            <a:r>
              <a:rPr b="1" lang="en-US" sz="900"/>
              <a:t> (not live)</a:t>
            </a:r>
            <a:endParaRPr b="1" sz="900"/>
          </a:p>
        </p:txBody>
      </p:sp>
      <p:pic>
        <p:nvPicPr>
          <p:cNvPr id="1940" name="Google Shape;1940;g11e770b0bd5_0_6"/>
          <p:cNvPicPr preferRelativeResize="0"/>
          <p:nvPr/>
        </p:nvPicPr>
        <p:blipFill>
          <a:blip r:embed="rId5">
            <a:alphaModFix/>
          </a:blip>
          <a:stretch>
            <a:fillRect/>
          </a:stretch>
        </p:blipFill>
        <p:spPr>
          <a:xfrm>
            <a:off x="3669802" y="282175"/>
            <a:ext cx="5321700" cy="4529100"/>
          </a:xfrm>
          <a:prstGeom prst="rect">
            <a:avLst/>
          </a:prstGeom>
          <a:noFill/>
          <a:ln cap="flat" cmpd="sng" w="9525">
            <a:solidFill>
              <a:schemeClr val="dk1"/>
            </a:solidFill>
            <a:prstDash val="solid"/>
            <a:round/>
            <a:headEnd len="sm" w="sm" type="none"/>
            <a:tailEnd len="sm" w="sm" type="none"/>
          </a:ln>
          <a:effectLst>
            <a:outerShdw blurRad="57150" rotWithShape="0" algn="bl" dir="5400000" dist="19050">
              <a:srgbClr val="000000">
                <a:alpha val="50000"/>
              </a:srgbClr>
            </a:outerShdw>
          </a:effectLst>
        </p:spPr>
      </p:pic>
      <p:cxnSp>
        <p:nvCxnSpPr>
          <p:cNvPr id="1941" name="Google Shape;1941;g11e770b0bd5_0_6"/>
          <p:cNvCxnSpPr/>
          <p:nvPr/>
        </p:nvCxnSpPr>
        <p:spPr>
          <a:xfrm>
            <a:off x="3022050" y="580375"/>
            <a:ext cx="740400" cy="390300"/>
          </a:xfrm>
          <a:prstGeom prst="straightConnector1">
            <a:avLst/>
          </a:prstGeom>
          <a:noFill/>
          <a:ln cap="flat" cmpd="sng" w="76200">
            <a:solidFill>
              <a:srgbClr val="FF0000"/>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5" name="Shape 1945"/>
        <p:cNvGrpSpPr/>
        <p:nvPr/>
      </p:nvGrpSpPr>
      <p:grpSpPr>
        <a:xfrm>
          <a:off x="0" y="0"/>
          <a:ext cx="0" cy="0"/>
          <a:chOff x="0" y="0"/>
          <a:chExt cx="0" cy="0"/>
        </a:xfrm>
      </p:grpSpPr>
      <p:sp>
        <p:nvSpPr>
          <p:cNvPr id="1946" name="Google Shape;1946;g11e770b0bd5_0_6680"/>
          <p:cNvSpPr txBox="1"/>
          <p:nvPr>
            <p:ph type="title"/>
          </p:nvPr>
        </p:nvSpPr>
        <p:spPr>
          <a:xfrm>
            <a:off x="713225" y="521208"/>
            <a:ext cx="7717500" cy="572700"/>
          </a:xfrm>
          <a:prstGeom prst="rect">
            <a:avLst/>
          </a:prstGeom>
        </p:spPr>
        <p:txBody>
          <a:bodyPr anchorCtr="0" anchor="t" bIns="0" lIns="0" spcFirstLastPara="1" rIns="0" wrap="square" tIns="0">
            <a:normAutofit/>
          </a:bodyPr>
          <a:lstStyle/>
          <a:p>
            <a:pPr indent="0" lvl="0" marL="0" rtl="0" algn="ctr">
              <a:spcBef>
                <a:spcPts val="0"/>
              </a:spcBef>
              <a:spcAft>
                <a:spcPts val="0"/>
              </a:spcAft>
              <a:buNone/>
            </a:pPr>
            <a:r>
              <a:rPr lang="en-US"/>
              <a:t>A Node… you won’t regret it</a:t>
            </a:r>
            <a:endParaRPr/>
          </a:p>
        </p:txBody>
      </p:sp>
      <p:pic>
        <p:nvPicPr>
          <p:cNvPr id="1947" name="Google Shape;1947;g11e770b0bd5_0_6680"/>
          <p:cNvPicPr preferRelativeResize="0"/>
          <p:nvPr/>
        </p:nvPicPr>
        <p:blipFill>
          <a:blip r:embed="rId3">
            <a:alphaModFix/>
          </a:blip>
          <a:stretch>
            <a:fillRect/>
          </a:stretch>
        </p:blipFill>
        <p:spPr>
          <a:xfrm>
            <a:off x="334375" y="1244550"/>
            <a:ext cx="3610076" cy="3610076"/>
          </a:xfrm>
          <a:prstGeom prst="rect">
            <a:avLst/>
          </a:prstGeom>
          <a:noFill/>
          <a:ln>
            <a:noFill/>
          </a:ln>
        </p:spPr>
      </p:pic>
      <p:cxnSp>
        <p:nvCxnSpPr>
          <p:cNvPr id="1948" name="Google Shape;1948;g11e770b0bd5_0_6680"/>
          <p:cNvCxnSpPr/>
          <p:nvPr/>
        </p:nvCxnSpPr>
        <p:spPr>
          <a:xfrm flipH="1">
            <a:off x="3944450" y="2124075"/>
            <a:ext cx="1076700" cy="250500"/>
          </a:xfrm>
          <a:prstGeom prst="straightConnector1">
            <a:avLst/>
          </a:prstGeom>
          <a:noFill/>
          <a:ln cap="flat" cmpd="sng" w="76200">
            <a:solidFill>
              <a:srgbClr val="FF0000"/>
            </a:solidFill>
            <a:prstDash val="solid"/>
            <a:round/>
            <a:headEnd len="med" w="med" type="none"/>
            <a:tailEnd len="med" w="med" type="triangle"/>
          </a:ln>
        </p:spPr>
      </p:cxnSp>
      <p:sp>
        <p:nvSpPr>
          <p:cNvPr id="1949" name="Google Shape;1949;g11e770b0bd5_0_6680"/>
          <p:cNvSpPr txBox="1"/>
          <p:nvPr/>
        </p:nvSpPr>
        <p:spPr>
          <a:xfrm>
            <a:off x="5199925" y="1421125"/>
            <a:ext cx="33333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latin typeface="Montserrat"/>
                <a:ea typeface="Montserrat"/>
                <a:cs typeface="Montserrat"/>
                <a:sym typeface="Montserrat"/>
              </a:rPr>
              <a:t>Me at every presentation talking about nodes for the first two years</a:t>
            </a:r>
            <a:endParaRPr sz="23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53" name="Shape 1953"/>
        <p:cNvGrpSpPr/>
        <p:nvPr/>
      </p:nvGrpSpPr>
      <p:grpSpPr>
        <a:xfrm>
          <a:off x="0" y="0"/>
          <a:ext cx="0" cy="0"/>
          <a:chOff x="0" y="0"/>
          <a:chExt cx="0" cy="0"/>
        </a:xfrm>
      </p:grpSpPr>
      <p:sp>
        <p:nvSpPr>
          <p:cNvPr id="1954" name="Google Shape;1954;p8"/>
          <p:cNvSpPr txBox="1"/>
          <p:nvPr>
            <p:ph type="title"/>
          </p:nvPr>
        </p:nvSpPr>
        <p:spPr>
          <a:xfrm>
            <a:off x="349006" y="162013"/>
            <a:ext cx="3607157"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US" sz="2400">
                <a:solidFill>
                  <a:srgbClr val="1E3566"/>
                </a:solidFill>
                <a:latin typeface="Montserrat"/>
                <a:ea typeface="Montserrat"/>
                <a:cs typeface="Montserrat"/>
                <a:sym typeface="Montserrat"/>
              </a:rPr>
              <a:t>Training Schedule</a:t>
            </a:r>
            <a:endParaRPr b="1" sz="2400">
              <a:solidFill>
                <a:srgbClr val="1E3566"/>
              </a:solidFill>
              <a:latin typeface="Montserrat"/>
              <a:ea typeface="Montserrat"/>
              <a:cs typeface="Montserrat"/>
              <a:sym typeface="Montserrat"/>
            </a:endParaRPr>
          </a:p>
        </p:txBody>
      </p:sp>
      <p:sp>
        <p:nvSpPr>
          <p:cNvPr id="1955" name="Google Shape;1955;p8"/>
          <p:cNvSpPr txBox="1"/>
          <p:nvPr/>
        </p:nvSpPr>
        <p:spPr>
          <a:xfrm>
            <a:off x="86450" y="4844750"/>
            <a:ext cx="225300" cy="23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8"/>
          <p:cNvSpPr txBox="1"/>
          <p:nvPr>
            <p:ph idx="12" type="sldNum"/>
          </p:nvPr>
        </p:nvSpPr>
        <p:spPr>
          <a:xfrm>
            <a:off x="-1" y="4763150"/>
            <a:ext cx="403200" cy="393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000"/>
              <a:buNone/>
            </a:pPr>
            <a:fld id="{00000000-1234-1234-1234-123412341234}" type="slidenum">
              <a:rPr b="1" lang="en-US">
                <a:solidFill>
                  <a:srgbClr val="FFFFFF"/>
                </a:solidFill>
                <a:latin typeface="Raleway"/>
                <a:ea typeface="Raleway"/>
                <a:cs typeface="Raleway"/>
                <a:sym typeface="Raleway"/>
              </a:rPr>
              <a:t>‹#›</a:t>
            </a:fld>
            <a:endParaRPr b="1">
              <a:solidFill>
                <a:srgbClr val="FFFFFF"/>
              </a:solidFill>
              <a:latin typeface="Raleway"/>
              <a:ea typeface="Raleway"/>
              <a:cs typeface="Raleway"/>
              <a:sym typeface="Raleway"/>
            </a:endParaRPr>
          </a:p>
        </p:txBody>
      </p:sp>
      <p:sp>
        <p:nvSpPr>
          <p:cNvPr id="1957" name="Google Shape;1957;p8"/>
          <p:cNvSpPr txBox="1"/>
          <p:nvPr/>
        </p:nvSpPr>
        <p:spPr>
          <a:xfrm>
            <a:off x="477000" y="4791950"/>
            <a:ext cx="46638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aleway"/>
                <a:ea typeface="Raleway"/>
                <a:cs typeface="Raleway"/>
                <a:sym typeface="Raleway"/>
              </a:rPr>
              <a:t>OCEAN TRACKING NETWORK</a:t>
            </a:r>
            <a:endParaRPr b="0" i="0" sz="1000" u="none" cap="none" strike="noStrike">
              <a:solidFill>
                <a:srgbClr val="FFFFFF"/>
              </a:solidFill>
              <a:latin typeface="Raleway"/>
              <a:ea typeface="Raleway"/>
              <a:cs typeface="Raleway"/>
              <a:sym typeface="Raleway"/>
            </a:endParaRPr>
          </a:p>
        </p:txBody>
      </p:sp>
      <p:pic>
        <p:nvPicPr>
          <p:cNvPr id="1958" name="Google Shape;1958;p8"/>
          <p:cNvPicPr preferRelativeResize="0"/>
          <p:nvPr/>
        </p:nvPicPr>
        <p:blipFill rotWithShape="1">
          <a:blip r:embed="rId4">
            <a:alphaModFix/>
          </a:blip>
          <a:srcRect b="0" l="0" r="0" t="0"/>
          <a:stretch/>
        </p:blipFill>
        <p:spPr>
          <a:xfrm>
            <a:off x="8616800" y="4821546"/>
            <a:ext cx="403200" cy="252804"/>
          </a:xfrm>
          <a:prstGeom prst="rect">
            <a:avLst/>
          </a:prstGeom>
          <a:noFill/>
          <a:ln>
            <a:noFill/>
          </a:ln>
        </p:spPr>
      </p:pic>
      <p:sp>
        <p:nvSpPr>
          <p:cNvPr id="1959" name="Google Shape;1959;p8"/>
          <p:cNvSpPr txBox="1"/>
          <p:nvPr/>
        </p:nvSpPr>
        <p:spPr>
          <a:xfrm>
            <a:off x="5968093" y="4609157"/>
            <a:ext cx="486809" cy="5726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960" name="Google Shape;1960;p8"/>
          <p:cNvSpPr txBox="1"/>
          <p:nvPr>
            <p:ph idx="1" type="body"/>
          </p:nvPr>
        </p:nvSpPr>
        <p:spPr>
          <a:xfrm>
            <a:off x="113861" y="950247"/>
            <a:ext cx="1666017" cy="3563040"/>
          </a:xfrm>
          <a:prstGeom prst="rect">
            <a:avLst/>
          </a:prstGeom>
          <a:noFill/>
          <a:ln>
            <a:noFill/>
          </a:ln>
        </p:spPr>
        <p:txBody>
          <a:bodyPr anchorCtr="0" anchor="t" bIns="91425" lIns="91425" spcFirstLastPara="1" rIns="91425" wrap="square" tIns="91425">
            <a:noAutofit/>
          </a:bodyPr>
          <a:lstStyle/>
          <a:p>
            <a:pPr indent="0" lvl="0" marL="114300" rtl="0" algn="l">
              <a:lnSpc>
                <a:spcPct val="115000"/>
              </a:lnSpc>
              <a:spcBef>
                <a:spcPts val="0"/>
              </a:spcBef>
              <a:spcAft>
                <a:spcPts val="0"/>
              </a:spcAft>
              <a:buSzPts val="1800"/>
              <a:buNone/>
            </a:pPr>
            <a:r>
              <a:rPr lang="en-US" sz="1600">
                <a:solidFill>
                  <a:srgbClr val="00B050"/>
                </a:solidFill>
                <a:highlight>
                  <a:srgbClr val="FFFF00"/>
                </a:highlight>
              </a:rPr>
              <a:t>Node Concept</a:t>
            </a:r>
            <a:endParaRPr/>
          </a:p>
          <a:p>
            <a:pPr indent="0" lvl="0" marL="114300" rtl="0" algn="l">
              <a:lnSpc>
                <a:spcPct val="115000"/>
              </a:lnSpc>
              <a:spcBef>
                <a:spcPts val="0"/>
              </a:spcBef>
              <a:spcAft>
                <a:spcPts val="0"/>
              </a:spcAft>
              <a:buSzPts val="1800"/>
              <a:buNone/>
            </a:pPr>
            <a:r>
              <a:t/>
            </a:r>
            <a:endParaRPr sz="1600"/>
          </a:p>
          <a:p>
            <a:pPr indent="0" lvl="0" marL="114300" rtl="0" algn="l">
              <a:lnSpc>
                <a:spcPct val="115000"/>
              </a:lnSpc>
              <a:spcBef>
                <a:spcPts val="0"/>
              </a:spcBef>
              <a:spcAft>
                <a:spcPts val="0"/>
              </a:spcAft>
              <a:buSzPts val="1800"/>
              <a:buNone/>
            </a:pPr>
            <a:r>
              <a:rPr lang="en-US" sz="1600"/>
              <a:t>Node Struct. + Outputs</a:t>
            </a:r>
            <a:endParaRPr/>
          </a:p>
          <a:p>
            <a:pPr indent="0" lvl="0" marL="114300" rtl="0" algn="l">
              <a:lnSpc>
                <a:spcPct val="115000"/>
              </a:lnSpc>
              <a:spcBef>
                <a:spcPts val="0"/>
              </a:spcBef>
              <a:spcAft>
                <a:spcPts val="0"/>
              </a:spcAft>
              <a:buSzPts val="1800"/>
              <a:buNone/>
            </a:pPr>
            <a:r>
              <a:t/>
            </a:r>
            <a:endParaRPr sz="1600"/>
          </a:p>
          <a:p>
            <a:pPr indent="0" lvl="0" marL="114300" rtl="0" algn="l">
              <a:lnSpc>
                <a:spcPct val="115000"/>
              </a:lnSpc>
              <a:spcBef>
                <a:spcPts val="0"/>
              </a:spcBef>
              <a:spcAft>
                <a:spcPts val="0"/>
              </a:spcAft>
              <a:buSzPts val="1800"/>
              <a:buNone/>
            </a:pPr>
            <a:r>
              <a:rPr lang="en-US" sz="1600"/>
              <a:t>Setup and Install</a:t>
            </a:r>
            <a:endParaRPr/>
          </a:p>
          <a:p>
            <a:pPr indent="0" lvl="0" marL="114300" rtl="0" algn="l">
              <a:lnSpc>
                <a:spcPct val="115000"/>
              </a:lnSpc>
              <a:spcBef>
                <a:spcPts val="0"/>
              </a:spcBef>
              <a:spcAft>
                <a:spcPts val="0"/>
              </a:spcAft>
              <a:buSzPts val="1800"/>
              <a:buNone/>
            </a:pPr>
            <a:r>
              <a:t/>
            </a:r>
            <a:endParaRPr sz="1600"/>
          </a:p>
          <a:p>
            <a:pPr indent="0" lvl="0" marL="114300" rtl="0" algn="l">
              <a:lnSpc>
                <a:spcPct val="115000"/>
              </a:lnSpc>
              <a:spcBef>
                <a:spcPts val="0"/>
              </a:spcBef>
              <a:spcAft>
                <a:spcPts val="0"/>
              </a:spcAft>
              <a:buSzPts val="1800"/>
              <a:buNone/>
            </a:pPr>
            <a:r>
              <a:rPr lang="en-US" sz="1600"/>
              <a:t>Data Loading Workflow</a:t>
            </a:r>
            <a:endParaRPr/>
          </a:p>
          <a:p>
            <a:pPr indent="0" lvl="0" marL="114300" rtl="0" algn="l">
              <a:lnSpc>
                <a:spcPct val="115000"/>
              </a:lnSpc>
              <a:spcBef>
                <a:spcPts val="0"/>
              </a:spcBef>
              <a:spcAft>
                <a:spcPts val="0"/>
              </a:spcAft>
              <a:buSzPts val="1800"/>
              <a:buNone/>
            </a:pPr>
            <a:r>
              <a:t/>
            </a:r>
            <a:endParaRPr sz="1600"/>
          </a:p>
          <a:p>
            <a:pPr indent="0" lvl="0" marL="114300" rtl="0" algn="l">
              <a:lnSpc>
                <a:spcPct val="115000"/>
              </a:lnSpc>
              <a:spcBef>
                <a:spcPts val="0"/>
              </a:spcBef>
              <a:spcAft>
                <a:spcPts val="0"/>
              </a:spcAft>
              <a:buSzPts val="1800"/>
              <a:buNone/>
            </a:pPr>
            <a:r>
              <a:rPr lang="en-US" sz="1600"/>
              <a:t>Project Metadata</a:t>
            </a:r>
            <a:endParaRPr/>
          </a:p>
        </p:txBody>
      </p:sp>
      <p:sp>
        <p:nvSpPr>
          <p:cNvPr id="1961" name="Google Shape;1961;p8"/>
          <p:cNvSpPr txBox="1"/>
          <p:nvPr/>
        </p:nvSpPr>
        <p:spPr>
          <a:xfrm>
            <a:off x="527768" y="578268"/>
            <a:ext cx="949351" cy="382263"/>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400"/>
              <a:buFont typeface="Arial"/>
              <a:buNone/>
            </a:pPr>
            <a:r>
              <a:rPr b="1" i="0" lang="en-US" sz="1400" u="none" cap="none" strike="noStrike">
                <a:solidFill>
                  <a:srgbClr val="1FA8B7"/>
                </a:solidFill>
                <a:highlight>
                  <a:schemeClr val="lt1"/>
                </a:highlight>
                <a:latin typeface="Raleway"/>
                <a:ea typeface="Raleway"/>
                <a:cs typeface="Raleway"/>
                <a:sym typeface="Raleway"/>
              </a:rPr>
              <a:t>Monday</a:t>
            </a:r>
            <a:endParaRPr b="1" i="0" sz="1400" u="none" cap="none" strike="noStrike">
              <a:solidFill>
                <a:srgbClr val="000000"/>
              </a:solidFill>
              <a:latin typeface="Arial"/>
              <a:ea typeface="Arial"/>
              <a:cs typeface="Arial"/>
              <a:sym typeface="Arial"/>
            </a:endParaRPr>
          </a:p>
        </p:txBody>
      </p:sp>
      <p:sp>
        <p:nvSpPr>
          <p:cNvPr id="1962" name="Google Shape;1962;p8"/>
          <p:cNvSpPr txBox="1"/>
          <p:nvPr/>
        </p:nvSpPr>
        <p:spPr>
          <a:xfrm>
            <a:off x="1934693" y="581259"/>
            <a:ext cx="949351" cy="382263"/>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400"/>
              <a:buFont typeface="Arial"/>
              <a:buNone/>
            </a:pPr>
            <a:r>
              <a:rPr b="1" i="0" lang="en-US" sz="1400" u="none" cap="none" strike="noStrike">
                <a:solidFill>
                  <a:srgbClr val="1FA8B7"/>
                </a:solidFill>
                <a:highlight>
                  <a:schemeClr val="lt1"/>
                </a:highlight>
                <a:latin typeface="Raleway"/>
                <a:ea typeface="Raleway"/>
                <a:cs typeface="Raleway"/>
                <a:sym typeface="Raleway"/>
              </a:rPr>
              <a:t>Tuesday</a:t>
            </a:r>
            <a:endParaRPr b="1" i="0" sz="1400" u="none" cap="none" strike="noStrike">
              <a:solidFill>
                <a:srgbClr val="000000"/>
              </a:solidFill>
              <a:latin typeface="Arial"/>
              <a:ea typeface="Arial"/>
              <a:cs typeface="Arial"/>
              <a:sym typeface="Arial"/>
            </a:endParaRPr>
          </a:p>
        </p:txBody>
      </p:sp>
      <p:sp>
        <p:nvSpPr>
          <p:cNvPr id="1963" name="Google Shape;1963;p8"/>
          <p:cNvSpPr txBox="1"/>
          <p:nvPr/>
        </p:nvSpPr>
        <p:spPr>
          <a:xfrm>
            <a:off x="3558896" y="578268"/>
            <a:ext cx="1282700" cy="459615"/>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400"/>
              <a:buFont typeface="Arial"/>
              <a:buNone/>
            </a:pPr>
            <a:r>
              <a:rPr b="1" i="0" lang="en-US" sz="1400" u="none" cap="none" strike="noStrike">
                <a:solidFill>
                  <a:srgbClr val="1FA8B7"/>
                </a:solidFill>
                <a:highlight>
                  <a:schemeClr val="lt1"/>
                </a:highlight>
                <a:latin typeface="Raleway"/>
                <a:ea typeface="Raleway"/>
                <a:cs typeface="Raleway"/>
                <a:sym typeface="Raleway"/>
              </a:rPr>
              <a:t>Wednesday</a:t>
            </a:r>
            <a:endParaRPr b="1" i="0" sz="1400" u="none" cap="none" strike="noStrike">
              <a:solidFill>
                <a:srgbClr val="000000"/>
              </a:solidFill>
              <a:latin typeface="Arial"/>
              <a:ea typeface="Arial"/>
              <a:cs typeface="Arial"/>
              <a:sym typeface="Arial"/>
            </a:endParaRPr>
          </a:p>
        </p:txBody>
      </p:sp>
      <p:sp>
        <p:nvSpPr>
          <p:cNvPr id="1964" name="Google Shape;1964;p8"/>
          <p:cNvSpPr txBox="1"/>
          <p:nvPr/>
        </p:nvSpPr>
        <p:spPr>
          <a:xfrm>
            <a:off x="5584546" y="578268"/>
            <a:ext cx="1060603" cy="472419"/>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400"/>
              <a:buFont typeface="Arial"/>
              <a:buNone/>
            </a:pPr>
            <a:r>
              <a:rPr b="1" i="0" lang="en-US" sz="1400" u="none" cap="none" strike="noStrike">
                <a:solidFill>
                  <a:srgbClr val="1FA8B7"/>
                </a:solidFill>
                <a:highlight>
                  <a:schemeClr val="lt1"/>
                </a:highlight>
                <a:latin typeface="Raleway"/>
                <a:ea typeface="Raleway"/>
                <a:cs typeface="Raleway"/>
                <a:sym typeface="Raleway"/>
              </a:rPr>
              <a:t>Thursday</a:t>
            </a:r>
            <a:endParaRPr b="1" i="0" sz="1400" u="none" cap="none" strike="noStrike">
              <a:solidFill>
                <a:srgbClr val="000000"/>
              </a:solidFill>
              <a:latin typeface="Arial"/>
              <a:ea typeface="Arial"/>
              <a:cs typeface="Arial"/>
              <a:sym typeface="Arial"/>
            </a:endParaRPr>
          </a:p>
        </p:txBody>
      </p:sp>
      <p:sp>
        <p:nvSpPr>
          <p:cNvPr id="1965" name="Google Shape;1965;p8"/>
          <p:cNvSpPr txBox="1"/>
          <p:nvPr/>
        </p:nvSpPr>
        <p:spPr>
          <a:xfrm>
            <a:off x="7553299" y="581260"/>
            <a:ext cx="949351" cy="382263"/>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400"/>
              <a:buFont typeface="Arial"/>
              <a:buNone/>
            </a:pPr>
            <a:r>
              <a:rPr b="1" i="0" lang="en-US" sz="1400" u="none" cap="none" strike="noStrike">
                <a:solidFill>
                  <a:srgbClr val="1FA8B7"/>
                </a:solidFill>
                <a:highlight>
                  <a:schemeClr val="lt1"/>
                </a:highlight>
                <a:latin typeface="Raleway"/>
                <a:ea typeface="Raleway"/>
                <a:cs typeface="Raleway"/>
                <a:sym typeface="Raleway"/>
              </a:rPr>
              <a:t>Friday</a:t>
            </a:r>
            <a:endParaRPr b="1" i="0" sz="1400" u="none" cap="none" strike="noStrike">
              <a:solidFill>
                <a:srgbClr val="000000"/>
              </a:solidFill>
              <a:latin typeface="Arial"/>
              <a:ea typeface="Arial"/>
              <a:cs typeface="Arial"/>
              <a:sym typeface="Arial"/>
            </a:endParaRPr>
          </a:p>
        </p:txBody>
      </p:sp>
      <p:sp>
        <p:nvSpPr>
          <p:cNvPr id="1966" name="Google Shape;1966;p8"/>
          <p:cNvSpPr txBox="1"/>
          <p:nvPr/>
        </p:nvSpPr>
        <p:spPr>
          <a:xfrm>
            <a:off x="3737150" y="249771"/>
            <a:ext cx="540685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https://ocean-tracking-network.github.io/node-manager-training/</a:t>
            </a:r>
            <a:endParaRPr/>
          </a:p>
        </p:txBody>
      </p:sp>
      <p:sp>
        <p:nvSpPr>
          <p:cNvPr id="1967" name="Google Shape;1967;p8"/>
          <p:cNvSpPr txBox="1"/>
          <p:nvPr/>
        </p:nvSpPr>
        <p:spPr>
          <a:xfrm>
            <a:off x="1745963" y="950247"/>
            <a:ext cx="1608250" cy="3582825"/>
          </a:xfrm>
          <a:prstGeom prst="rect">
            <a:avLst/>
          </a:prstGeom>
          <a:noFill/>
          <a:ln>
            <a:noFill/>
          </a:ln>
        </p:spPr>
        <p:txBody>
          <a:bodyPr anchorCtr="0" anchor="t" bIns="91425" lIns="91425" spcFirstLastPara="1" rIns="91425" wrap="square" tIns="91425">
            <a:noAutofit/>
          </a:bodyPr>
          <a:lstStyle/>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Tagging Metadata</a:t>
            </a:r>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Deployment Metadata</a:t>
            </a:r>
            <a:endParaRPr/>
          </a:p>
        </p:txBody>
      </p:sp>
      <p:sp>
        <p:nvSpPr>
          <p:cNvPr id="1968" name="Google Shape;1968;p8"/>
          <p:cNvSpPr txBox="1"/>
          <p:nvPr/>
        </p:nvSpPr>
        <p:spPr>
          <a:xfrm>
            <a:off x="3411980" y="960531"/>
            <a:ext cx="1744679" cy="3582825"/>
          </a:xfrm>
          <a:prstGeom prst="rect">
            <a:avLst/>
          </a:prstGeom>
          <a:noFill/>
          <a:ln>
            <a:noFill/>
          </a:ln>
        </p:spPr>
        <p:txBody>
          <a:bodyPr anchorCtr="0" anchor="t" bIns="91425" lIns="91425" spcFirstLastPara="1" rIns="91425" wrap="square" tIns="91425">
            <a:noAutofit/>
          </a:bodyPr>
          <a:lstStyle/>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Detection Loading</a:t>
            </a:r>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Supplementary Notebooks</a:t>
            </a:r>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Data Push</a:t>
            </a:r>
            <a:endParaRPr/>
          </a:p>
        </p:txBody>
      </p:sp>
      <p:sp>
        <p:nvSpPr>
          <p:cNvPr id="1969" name="Google Shape;1969;p8"/>
          <p:cNvSpPr txBox="1"/>
          <p:nvPr/>
        </p:nvSpPr>
        <p:spPr>
          <a:xfrm>
            <a:off x="5435990" y="960531"/>
            <a:ext cx="1608250" cy="3582825"/>
          </a:xfrm>
          <a:prstGeom prst="rect">
            <a:avLst/>
          </a:prstGeom>
          <a:noFill/>
          <a:ln>
            <a:noFill/>
          </a:ln>
        </p:spPr>
        <p:txBody>
          <a:bodyPr anchorCtr="0" anchor="t" bIns="91425" lIns="91425" spcFirstLastPara="1" rIns="91425" wrap="square" tIns="91425">
            <a:noAutofit/>
          </a:bodyPr>
          <a:lstStyle/>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Study Hall?</a:t>
            </a:r>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Fixing Data Errors</a:t>
            </a:r>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Upholding the Data Policy</a:t>
            </a:r>
            <a:endParaRPr/>
          </a:p>
          <a:p>
            <a:pPr indent="0" lvl="0" marL="114300" marR="0" rtl="0" algn="l">
              <a:lnSpc>
                <a:spcPct val="115000"/>
              </a:lnSpc>
              <a:spcBef>
                <a:spcPts val="0"/>
              </a:spcBef>
              <a:spcAft>
                <a:spcPts val="0"/>
              </a:spcAft>
              <a:buClr>
                <a:schemeClr val="dk2"/>
              </a:buClr>
              <a:buSzPts val="1800"/>
              <a:buFont typeface="Arial"/>
              <a:buNone/>
            </a:pPr>
            <a:r>
              <a:t/>
            </a:r>
            <a:endParaRPr b="0" i="0" sz="1600" u="none" cap="none" strike="noStrike">
              <a:solidFill>
                <a:schemeClr val="dk2"/>
              </a:solidFill>
              <a:latin typeface="Arial"/>
              <a:ea typeface="Arial"/>
              <a:cs typeface="Arial"/>
              <a:sym typeface="Arial"/>
            </a:endParaRPr>
          </a:p>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Notebook Improvement and Development</a:t>
            </a:r>
            <a:endParaRPr/>
          </a:p>
        </p:txBody>
      </p:sp>
      <p:sp>
        <p:nvSpPr>
          <p:cNvPr id="1970" name="Google Shape;1970;p8"/>
          <p:cNvSpPr txBox="1"/>
          <p:nvPr/>
        </p:nvSpPr>
        <p:spPr>
          <a:xfrm>
            <a:off x="7192796" y="930462"/>
            <a:ext cx="1608250" cy="3582825"/>
          </a:xfrm>
          <a:prstGeom prst="rect">
            <a:avLst/>
          </a:prstGeom>
          <a:noFill/>
          <a:ln>
            <a:noFill/>
          </a:ln>
        </p:spPr>
        <p:txBody>
          <a:bodyPr anchorCtr="0" anchor="t" bIns="91425" lIns="91425" spcFirstLastPara="1" rIns="91425" wrap="square" tIns="91425">
            <a:noAutofit/>
          </a:bodyPr>
          <a:lstStyle/>
          <a:p>
            <a:pPr indent="0" lvl="0" marL="114300" marR="0" rtl="0" algn="l">
              <a:lnSpc>
                <a:spcPct val="115000"/>
              </a:lnSpc>
              <a:spcBef>
                <a:spcPts val="0"/>
              </a:spcBef>
              <a:spcAft>
                <a:spcPts val="0"/>
              </a:spcAft>
              <a:buClr>
                <a:schemeClr val="dk2"/>
              </a:buClr>
              <a:buSzPts val="1800"/>
              <a:buFont typeface="Arial"/>
              <a:buNone/>
            </a:pPr>
            <a:r>
              <a:rPr b="0" i="0" lang="en-US" sz="1600" u="none" cap="none" strike="noStrike">
                <a:solidFill>
                  <a:schemeClr val="dk2"/>
                </a:solidFill>
                <a:latin typeface="Arial"/>
                <a:ea typeface="Arial"/>
                <a:cs typeface="Arial"/>
                <a:sym typeface="Arial"/>
              </a:rPr>
              <a:t>Tandem Real Data Loading w/ OTNDC</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4" name="Shape 1974"/>
        <p:cNvGrpSpPr/>
        <p:nvPr/>
      </p:nvGrpSpPr>
      <p:grpSpPr>
        <a:xfrm>
          <a:off x="0" y="0"/>
          <a:ext cx="0" cy="0"/>
          <a:chOff x="0" y="0"/>
          <a:chExt cx="0" cy="0"/>
        </a:xfrm>
      </p:grpSpPr>
      <p:sp>
        <p:nvSpPr>
          <p:cNvPr id="1975" name="Google Shape;1975;g11e770b0bd5_0_66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03" name="Shape 1703"/>
        <p:cNvGrpSpPr/>
        <p:nvPr/>
      </p:nvGrpSpPr>
      <p:grpSpPr>
        <a:xfrm>
          <a:off x="0" y="0"/>
          <a:ext cx="0" cy="0"/>
          <a:chOff x="0" y="0"/>
          <a:chExt cx="0" cy="0"/>
        </a:xfrm>
      </p:grpSpPr>
      <p:sp>
        <p:nvSpPr>
          <p:cNvPr id="1704" name="Google Shape;1704;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US">
                <a:solidFill>
                  <a:srgbClr val="FFFFFF"/>
                </a:solidFill>
                <a:latin typeface="Montserrat"/>
                <a:ea typeface="Montserrat"/>
                <a:cs typeface="Montserrat"/>
                <a:sym typeface="Montserrat"/>
              </a:rPr>
              <a:t>ABOUT OTN</a:t>
            </a:r>
            <a:endParaRPr>
              <a:solidFill>
                <a:srgbClr val="FFFFFF"/>
              </a:solidFill>
              <a:latin typeface="Montserrat"/>
              <a:ea typeface="Montserrat"/>
              <a:cs typeface="Montserrat"/>
              <a:sym typeface="Montserrat"/>
            </a:endParaRPr>
          </a:p>
        </p:txBody>
      </p:sp>
      <p:sp>
        <p:nvSpPr>
          <p:cNvPr id="1705" name="Google Shape;1705;p2"/>
          <p:cNvSpPr txBox="1"/>
          <p:nvPr>
            <p:ph idx="1" type="body"/>
          </p:nvPr>
        </p:nvSpPr>
        <p:spPr>
          <a:xfrm>
            <a:off x="540350" y="2191575"/>
            <a:ext cx="1646100" cy="204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800"/>
              <a:buNone/>
            </a:pPr>
            <a:r>
              <a:rPr lang="en-US" sz="1200">
                <a:solidFill>
                  <a:srgbClr val="FFFFFF"/>
                </a:solidFill>
                <a:latin typeface="Lato"/>
                <a:ea typeface="Lato"/>
                <a:cs typeface="Lato"/>
                <a:sym typeface="Lato"/>
              </a:rPr>
              <a:t>Global aquatic research, data management and partnership platform headquartered at Dalhousie University in Nova Scotia, Canada.</a:t>
            </a:r>
            <a:endParaRPr sz="1200">
              <a:solidFill>
                <a:srgbClr val="FFFFFF"/>
              </a:solidFill>
              <a:latin typeface="Lato"/>
              <a:ea typeface="Lato"/>
              <a:cs typeface="Lato"/>
              <a:sym typeface="Lato"/>
            </a:endParaRPr>
          </a:p>
        </p:txBody>
      </p:sp>
      <p:sp>
        <p:nvSpPr>
          <p:cNvPr id="1706" name="Google Shape;1706;p2"/>
          <p:cNvSpPr txBox="1"/>
          <p:nvPr/>
        </p:nvSpPr>
        <p:spPr>
          <a:xfrm>
            <a:off x="86450" y="4844750"/>
            <a:ext cx="225300" cy="23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07" name="Google Shape;1707;p2"/>
          <p:cNvSpPr txBox="1"/>
          <p:nvPr>
            <p:ph idx="12" type="sldNum"/>
          </p:nvPr>
        </p:nvSpPr>
        <p:spPr>
          <a:xfrm>
            <a:off x="-1" y="4763150"/>
            <a:ext cx="403200" cy="393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000"/>
              <a:buNone/>
            </a:pPr>
            <a:fld id="{00000000-1234-1234-1234-123412341234}" type="slidenum">
              <a:rPr b="1" lang="en-US">
                <a:solidFill>
                  <a:srgbClr val="FFFFFF"/>
                </a:solidFill>
                <a:latin typeface="Raleway"/>
                <a:ea typeface="Raleway"/>
                <a:cs typeface="Raleway"/>
                <a:sym typeface="Raleway"/>
              </a:rPr>
              <a:t>‹#›</a:t>
            </a:fld>
            <a:endParaRPr b="1">
              <a:solidFill>
                <a:srgbClr val="FFFFFF"/>
              </a:solidFill>
              <a:latin typeface="Raleway"/>
              <a:ea typeface="Raleway"/>
              <a:cs typeface="Raleway"/>
              <a:sym typeface="Raleway"/>
            </a:endParaRPr>
          </a:p>
        </p:txBody>
      </p:sp>
      <p:sp>
        <p:nvSpPr>
          <p:cNvPr id="1708" name="Google Shape;1708;p2"/>
          <p:cNvSpPr txBox="1"/>
          <p:nvPr/>
        </p:nvSpPr>
        <p:spPr>
          <a:xfrm>
            <a:off x="477000" y="4791950"/>
            <a:ext cx="46638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US" sz="1000" u="none" cap="none" strike="noStrike">
                <a:solidFill>
                  <a:srgbClr val="FFFFFF"/>
                </a:solidFill>
                <a:latin typeface="Raleway"/>
                <a:ea typeface="Raleway"/>
                <a:cs typeface="Raleway"/>
                <a:sym typeface="Raleway"/>
              </a:rPr>
              <a:t>OCEAN TRACKING NETWORK</a:t>
            </a:r>
            <a:endParaRPr b="0" i="0" sz="1000" u="none" cap="none" strike="noStrike">
              <a:solidFill>
                <a:srgbClr val="FFFFFF"/>
              </a:solidFill>
              <a:latin typeface="Raleway"/>
              <a:ea typeface="Raleway"/>
              <a:cs typeface="Raleway"/>
              <a:sym typeface="Raleway"/>
            </a:endParaRPr>
          </a:p>
        </p:txBody>
      </p:sp>
      <p:pic>
        <p:nvPicPr>
          <p:cNvPr id="1709" name="Google Shape;1709;p2"/>
          <p:cNvPicPr preferRelativeResize="0"/>
          <p:nvPr/>
        </p:nvPicPr>
        <p:blipFill rotWithShape="1">
          <a:blip r:embed="rId4">
            <a:alphaModFix/>
          </a:blip>
          <a:srcRect b="0" l="0" r="0" t="0"/>
          <a:stretch/>
        </p:blipFill>
        <p:spPr>
          <a:xfrm>
            <a:off x="1022550" y="1553851"/>
            <a:ext cx="834100" cy="522975"/>
          </a:xfrm>
          <a:prstGeom prst="rect">
            <a:avLst/>
          </a:prstGeom>
          <a:noFill/>
          <a:ln>
            <a:noFill/>
          </a:ln>
        </p:spPr>
      </p:pic>
      <p:sp>
        <p:nvSpPr>
          <p:cNvPr id="1710" name="Google Shape;1710;p2"/>
          <p:cNvSpPr txBox="1"/>
          <p:nvPr>
            <p:ph idx="1" type="body"/>
          </p:nvPr>
        </p:nvSpPr>
        <p:spPr>
          <a:xfrm>
            <a:off x="2643650" y="2191575"/>
            <a:ext cx="1646100" cy="204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800"/>
              <a:buNone/>
            </a:pPr>
            <a:r>
              <a:rPr lang="en-US" sz="1200">
                <a:solidFill>
                  <a:srgbClr val="FFFFFF"/>
                </a:solidFill>
                <a:latin typeface="Lato"/>
                <a:ea typeface="Lato"/>
                <a:cs typeface="Lato"/>
                <a:sym typeface="Lato"/>
              </a:rPr>
              <a:t>Since 2008, OTN has been deploying </a:t>
            </a:r>
            <a:br>
              <a:rPr lang="en-US" sz="1200">
                <a:solidFill>
                  <a:srgbClr val="FFFFFF"/>
                </a:solidFill>
                <a:latin typeface="Lato"/>
                <a:ea typeface="Lato"/>
                <a:cs typeface="Lato"/>
                <a:sym typeface="Lato"/>
              </a:rPr>
            </a:br>
            <a:r>
              <a:rPr lang="en-US" sz="1200">
                <a:solidFill>
                  <a:srgbClr val="FFFFFF"/>
                </a:solidFill>
                <a:latin typeface="Lato"/>
                <a:ea typeface="Lato"/>
                <a:cs typeface="Lato"/>
                <a:sym typeface="Lato"/>
              </a:rPr>
              <a:t>ocean monitoring equipment and marine autonomous vehicles in key aquatic locations  globally.</a:t>
            </a:r>
            <a:endParaRPr sz="1200">
              <a:solidFill>
                <a:srgbClr val="FFFFFF"/>
              </a:solidFill>
              <a:latin typeface="Lato"/>
              <a:ea typeface="Lato"/>
              <a:cs typeface="Lato"/>
              <a:sym typeface="Lato"/>
            </a:endParaRPr>
          </a:p>
        </p:txBody>
      </p:sp>
      <p:pic>
        <p:nvPicPr>
          <p:cNvPr id="1711" name="Google Shape;1711;p2"/>
          <p:cNvPicPr preferRelativeResize="0"/>
          <p:nvPr/>
        </p:nvPicPr>
        <p:blipFill rotWithShape="1">
          <a:blip r:embed="rId5">
            <a:alphaModFix/>
          </a:blip>
          <a:srcRect b="0" l="0" r="0" t="0"/>
          <a:stretch/>
        </p:blipFill>
        <p:spPr>
          <a:xfrm>
            <a:off x="3049650" y="1553851"/>
            <a:ext cx="834100" cy="522975"/>
          </a:xfrm>
          <a:prstGeom prst="rect">
            <a:avLst/>
          </a:prstGeom>
          <a:noFill/>
          <a:ln>
            <a:noFill/>
          </a:ln>
        </p:spPr>
      </p:pic>
      <p:sp>
        <p:nvSpPr>
          <p:cNvPr id="1712" name="Google Shape;1712;p2"/>
          <p:cNvSpPr txBox="1"/>
          <p:nvPr>
            <p:ph idx="1" type="body"/>
          </p:nvPr>
        </p:nvSpPr>
        <p:spPr>
          <a:xfrm>
            <a:off x="4746950" y="2191575"/>
            <a:ext cx="1646100" cy="204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800"/>
              <a:buNone/>
            </a:pPr>
            <a:r>
              <a:rPr lang="en-US" sz="1200">
                <a:solidFill>
                  <a:srgbClr val="FFFFFF"/>
                </a:solidFill>
                <a:latin typeface="Lato"/>
                <a:ea typeface="Lato"/>
                <a:cs typeface="Lato"/>
                <a:sym typeface="Lato"/>
              </a:rPr>
              <a:t>OTN has established partnerships with a global community of stakeholders to document the movements and survival of aquatic animals.</a:t>
            </a:r>
            <a:endParaRPr sz="1200">
              <a:solidFill>
                <a:srgbClr val="FFFFFF"/>
              </a:solidFill>
              <a:latin typeface="Lato"/>
              <a:ea typeface="Lato"/>
              <a:cs typeface="Lato"/>
              <a:sym typeface="Lato"/>
            </a:endParaRPr>
          </a:p>
        </p:txBody>
      </p:sp>
      <p:pic>
        <p:nvPicPr>
          <p:cNvPr id="1713" name="Google Shape;1713;p2"/>
          <p:cNvPicPr preferRelativeResize="0"/>
          <p:nvPr/>
        </p:nvPicPr>
        <p:blipFill rotWithShape="1">
          <a:blip r:embed="rId5">
            <a:alphaModFix/>
          </a:blip>
          <a:srcRect b="0" l="0" r="0" t="0"/>
          <a:stretch/>
        </p:blipFill>
        <p:spPr>
          <a:xfrm>
            <a:off x="5152950" y="1553851"/>
            <a:ext cx="834100" cy="522975"/>
          </a:xfrm>
          <a:prstGeom prst="rect">
            <a:avLst/>
          </a:prstGeom>
          <a:noFill/>
          <a:ln>
            <a:noFill/>
          </a:ln>
        </p:spPr>
      </p:pic>
      <p:sp>
        <p:nvSpPr>
          <p:cNvPr id="1714" name="Google Shape;1714;p2"/>
          <p:cNvSpPr txBox="1"/>
          <p:nvPr>
            <p:ph idx="1" type="body"/>
          </p:nvPr>
        </p:nvSpPr>
        <p:spPr>
          <a:xfrm>
            <a:off x="6819950" y="2191575"/>
            <a:ext cx="1646100" cy="204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800"/>
              <a:buNone/>
            </a:pPr>
            <a:r>
              <a:rPr lang="en-US" sz="1200">
                <a:solidFill>
                  <a:srgbClr val="FFFFFF"/>
                </a:solidFill>
                <a:latin typeface="Lato"/>
                <a:ea typeface="Lato"/>
                <a:cs typeface="Lato"/>
                <a:sym typeface="Lato"/>
              </a:rPr>
              <a:t>Knowledge generated by OTN is used to help guide management decisions and the sustainable use of aquatic systems. </a:t>
            </a:r>
            <a:endParaRPr sz="1200">
              <a:solidFill>
                <a:srgbClr val="FFFFFF"/>
              </a:solidFill>
              <a:latin typeface="Lato"/>
              <a:ea typeface="Lato"/>
              <a:cs typeface="Lato"/>
              <a:sym typeface="Lato"/>
            </a:endParaRPr>
          </a:p>
        </p:txBody>
      </p:sp>
      <p:pic>
        <p:nvPicPr>
          <p:cNvPr id="1715" name="Google Shape;1715;p2"/>
          <p:cNvPicPr preferRelativeResize="0"/>
          <p:nvPr/>
        </p:nvPicPr>
        <p:blipFill rotWithShape="1">
          <a:blip r:embed="rId5">
            <a:alphaModFix/>
          </a:blip>
          <a:srcRect b="0" l="0" r="0" t="0"/>
          <a:stretch/>
        </p:blipFill>
        <p:spPr>
          <a:xfrm>
            <a:off x="7225950" y="1553851"/>
            <a:ext cx="834100" cy="522975"/>
          </a:xfrm>
          <a:prstGeom prst="rect">
            <a:avLst/>
          </a:prstGeom>
          <a:noFill/>
          <a:ln>
            <a:noFill/>
          </a:ln>
        </p:spPr>
      </p:pic>
      <p:pic>
        <p:nvPicPr>
          <p:cNvPr id="1716" name="Google Shape;1716;p2"/>
          <p:cNvPicPr preferRelativeResize="0"/>
          <p:nvPr/>
        </p:nvPicPr>
        <p:blipFill rotWithShape="1">
          <a:blip r:embed="rId5">
            <a:alphaModFix/>
          </a:blip>
          <a:srcRect b="0" l="0" r="0" t="0"/>
          <a:stretch/>
        </p:blipFill>
        <p:spPr>
          <a:xfrm>
            <a:off x="8616800" y="4821546"/>
            <a:ext cx="403200" cy="2528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20" name="Shape 1720"/>
        <p:cNvGrpSpPr/>
        <p:nvPr/>
      </p:nvGrpSpPr>
      <p:grpSpPr>
        <a:xfrm>
          <a:off x="0" y="0"/>
          <a:ext cx="0" cy="0"/>
          <a:chOff x="0" y="0"/>
          <a:chExt cx="0" cy="0"/>
        </a:xfrm>
      </p:grpSpPr>
      <p:sp>
        <p:nvSpPr>
          <p:cNvPr id="1721" name="Google Shape;1721;p3"/>
          <p:cNvSpPr txBox="1"/>
          <p:nvPr>
            <p:ph type="title"/>
          </p:nvPr>
        </p:nvSpPr>
        <p:spPr>
          <a:xfrm>
            <a:off x="297800" y="1442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US">
                <a:solidFill>
                  <a:srgbClr val="1E3566"/>
                </a:solidFill>
                <a:latin typeface="Montserrat"/>
                <a:ea typeface="Montserrat"/>
                <a:cs typeface="Montserrat"/>
                <a:sym typeface="Montserrat"/>
              </a:rPr>
              <a:t>Digital Infrastructure</a:t>
            </a:r>
            <a:endParaRPr b="1">
              <a:solidFill>
                <a:srgbClr val="1E3566"/>
              </a:solidFill>
              <a:latin typeface="Montserrat"/>
              <a:ea typeface="Montserrat"/>
              <a:cs typeface="Montserrat"/>
              <a:sym typeface="Montserrat"/>
            </a:endParaRPr>
          </a:p>
        </p:txBody>
      </p:sp>
      <p:sp>
        <p:nvSpPr>
          <p:cNvPr id="1722" name="Google Shape;1722;p3"/>
          <p:cNvSpPr txBox="1"/>
          <p:nvPr>
            <p:ph idx="1" type="body"/>
          </p:nvPr>
        </p:nvSpPr>
        <p:spPr>
          <a:xfrm>
            <a:off x="235498" y="861250"/>
            <a:ext cx="4327197" cy="3849100"/>
          </a:xfrm>
          <a:prstGeom prst="rect">
            <a:avLst/>
          </a:prstGeom>
          <a:noFill/>
          <a:ln>
            <a:noFill/>
          </a:ln>
        </p:spPr>
        <p:txBody>
          <a:bodyPr anchorCtr="0" anchor="t" bIns="91425" lIns="91425" spcFirstLastPara="1" rIns="91425" wrap="square" tIns="91425">
            <a:noAutofit/>
          </a:bodyPr>
          <a:lstStyle/>
          <a:p>
            <a:pPr indent="-317500" lvl="0" marL="457200" rtl="0" algn="l">
              <a:lnSpc>
                <a:spcPct val="130000"/>
              </a:lnSpc>
              <a:spcBef>
                <a:spcPts val="0"/>
              </a:spcBef>
              <a:spcAft>
                <a:spcPts val="0"/>
              </a:spcAft>
              <a:buClr>
                <a:schemeClr val="dk1"/>
              </a:buClr>
              <a:buSzPts val="1400"/>
              <a:buFont typeface="Lato Light"/>
              <a:buChar char="●"/>
            </a:pPr>
            <a:r>
              <a:rPr lang="en-US">
                <a:solidFill>
                  <a:schemeClr val="dk1"/>
                </a:solidFill>
                <a:highlight>
                  <a:srgbClr val="FFFFFF"/>
                </a:highlight>
                <a:latin typeface="Lato Light"/>
                <a:ea typeface="Lato Light"/>
                <a:cs typeface="Lato Light"/>
                <a:sym typeface="Lato Light"/>
              </a:rPr>
              <a:t>Thorough and uniform metadata optimizes discovery and secondary applications for project data</a:t>
            </a:r>
            <a:endParaRPr/>
          </a:p>
          <a:p>
            <a:pPr indent="-228600" lvl="0" marL="457200" rtl="0" algn="l">
              <a:lnSpc>
                <a:spcPct val="130000"/>
              </a:lnSpc>
              <a:spcBef>
                <a:spcPts val="0"/>
              </a:spcBef>
              <a:spcAft>
                <a:spcPts val="0"/>
              </a:spcAft>
              <a:buClr>
                <a:schemeClr val="dk1"/>
              </a:buClr>
              <a:buSzPts val="1400"/>
              <a:buFont typeface="Lato Light"/>
              <a:buNone/>
            </a:pPr>
            <a:r>
              <a:t/>
            </a:r>
            <a:endParaRPr>
              <a:solidFill>
                <a:schemeClr val="dk1"/>
              </a:solidFill>
              <a:highlight>
                <a:srgbClr val="FFFFFF"/>
              </a:highlight>
              <a:latin typeface="Lato Light"/>
              <a:ea typeface="Lato Light"/>
              <a:cs typeface="Lato Light"/>
              <a:sym typeface="Lato Light"/>
            </a:endParaRPr>
          </a:p>
          <a:p>
            <a:pPr indent="-317500" lvl="0" marL="457200" rtl="0" algn="l">
              <a:lnSpc>
                <a:spcPct val="130000"/>
              </a:lnSpc>
              <a:spcBef>
                <a:spcPts val="0"/>
              </a:spcBef>
              <a:spcAft>
                <a:spcPts val="0"/>
              </a:spcAft>
              <a:buClr>
                <a:schemeClr val="dk1"/>
              </a:buClr>
              <a:buSzPts val="1400"/>
              <a:buFont typeface="Lato Light"/>
              <a:buChar char="●"/>
            </a:pPr>
            <a:r>
              <a:rPr lang="en-US">
                <a:solidFill>
                  <a:schemeClr val="dk1"/>
                </a:solidFill>
                <a:highlight>
                  <a:srgbClr val="FFFFFF"/>
                </a:highlight>
                <a:latin typeface="Lato Light"/>
                <a:ea typeface="Lato Light"/>
                <a:cs typeface="Lato Light"/>
                <a:sym typeface="Lato Light"/>
              </a:rPr>
              <a:t>Improve inter-project sharing as well as designing standards for publication</a:t>
            </a:r>
            <a:endParaRPr>
              <a:solidFill>
                <a:schemeClr val="dk1"/>
              </a:solidFill>
              <a:highlight>
                <a:srgbClr val="FFFFFF"/>
              </a:highlight>
              <a:latin typeface="Lato Light"/>
              <a:ea typeface="Lato Light"/>
              <a:cs typeface="Lato Light"/>
              <a:sym typeface="Lato Light"/>
            </a:endParaRPr>
          </a:p>
          <a:p>
            <a:pPr indent="-228600" lvl="0" marL="457200" rtl="0" algn="l">
              <a:lnSpc>
                <a:spcPct val="130000"/>
              </a:lnSpc>
              <a:spcBef>
                <a:spcPts val="0"/>
              </a:spcBef>
              <a:spcAft>
                <a:spcPts val="0"/>
              </a:spcAft>
              <a:buClr>
                <a:schemeClr val="dk1"/>
              </a:buClr>
              <a:buSzPts val="1400"/>
              <a:buFont typeface="Lato Light"/>
              <a:buNone/>
            </a:pPr>
            <a:r>
              <a:t/>
            </a:r>
            <a:endParaRPr>
              <a:solidFill>
                <a:schemeClr val="dk1"/>
              </a:solidFill>
              <a:highlight>
                <a:srgbClr val="FFFFFF"/>
              </a:highlight>
              <a:latin typeface="Lato Light"/>
              <a:ea typeface="Lato Light"/>
              <a:cs typeface="Lato Light"/>
              <a:sym typeface="Lato Light"/>
            </a:endParaRPr>
          </a:p>
          <a:p>
            <a:pPr indent="-317500" lvl="0" marL="457200" rtl="0" algn="l">
              <a:lnSpc>
                <a:spcPct val="130000"/>
              </a:lnSpc>
              <a:spcBef>
                <a:spcPts val="0"/>
              </a:spcBef>
              <a:spcAft>
                <a:spcPts val="0"/>
              </a:spcAft>
              <a:buClr>
                <a:schemeClr val="dk1"/>
              </a:buClr>
              <a:buSzPts val="1400"/>
              <a:buFont typeface="Lato Light"/>
              <a:buChar char="●"/>
            </a:pPr>
            <a:r>
              <a:rPr lang="en-US">
                <a:solidFill>
                  <a:schemeClr val="dk1"/>
                </a:solidFill>
                <a:highlight>
                  <a:srgbClr val="FFFFFF"/>
                </a:highlight>
                <a:latin typeface="Lato Light"/>
                <a:ea typeface="Lato Light"/>
                <a:cs typeface="Lato Light"/>
                <a:sym typeface="Lato Light"/>
              </a:rPr>
              <a:t>Share resources, capabilities, techniques, not just data</a:t>
            </a:r>
            <a:endParaRPr>
              <a:solidFill>
                <a:schemeClr val="dk1"/>
              </a:solidFill>
              <a:highlight>
                <a:srgbClr val="FFFFFF"/>
              </a:highlight>
              <a:latin typeface="Lato Light"/>
              <a:ea typeface="Lato Light"/>
              <a:cs typeface="Lato Light"/>
              <a:sym typeface="Lato Light"/>
            </a:endParaRPr>
          </a:p>
        </p:txBody>
      </p:sp>
      <p:sp>
        <p:nvSpPr>
          <p:cNvPr id="1723" name="Google Shape;1723;p3"/>
          <p:cNvSpPr txBox="1"/>
          <p:nvPr/>
        </p:nvSpPr>
        <p:spPr>
          <a:xfrm>
            <a:off x="86450" y="4844750"/>
            <a:ext cx="225300" cy="23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3"/>
          <p:cNvSpPr txBox="1"/>
          <p:nvPr>
            <p:ph idx="12" type="sldNum"/>
          </p:nvPr>
        </p:nvSpPr>
        <p:spPr>
          <a:xfrm>
            <a:off x="-1" y="4763150"/>
            <a:ext cx="403200" cy="39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fld id="{00000000-1234-1234-1234-123412341234}" type="slidenum">
              <a:rPr b="1" i="0" lang="en-US" sz="1000" u="none" cap="none" strike="noStrike">
                <a:solidFill>
                  <a:srgbClr val="FFFFFF"/>
                </a:solidFill>
                <a:latin typeface="Raleway"/>
                <a:ea typeface="Raleway"/>
                <a:cs typeface="Raleway"/>
                <a:sym typeface="Raleway"/>
              </a:rPr>
              <a:t>‹#›</a:t>
            </a:fld>
            <a:endParaRPr b="1" i="0" sz="1000" u="none" cap="none" strike="noStrike">
              <a:solidFill>
                <a:srgbClr val="FFFFFF"/>
              </a:solidFill>
              <a:latin typeface="Raleway"/>
              <a:ea typeface="Raleway"/>
              <a:cs typeface="Raleway"/>
              <a:sym typeface="Raleway"/>
            </a:endParaRPr>
          </a:p>
        </p:txBody>
      </p:sp>
      <p:sp>
        <p:nvSpPr>
          <p:cNvPr id="1725" name="Google Shape;1725;p3"/>
          <p:cNvSpPr txBox="1"/>
          <p:nvPr/>
        </p:nvSpPr>
        <p:spPr>
          <a:xfrm>
            <a:off x="477000" y="4791950"/>
            <a:ext cx="46638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aleway"/>
                <a:ea typeface="Raleway"/>
                <a:cs typeface="Raleway"/>
                <a:sym typeface="Raleway"/>
              </a:rPr>
              <a:t>OCEAN TRACKING NETWORK</a:t>
            </a:r>
            <a:endParaRPr b="0" i="0" sz="1000" u="none" cap="none" strike="noStrike">
              <a:solidFill>
                <a:srgbClr val="FFFFFF"/>
              </a:solidFill>
              <a:latin typeface="Raleway"/>
              <a:ea typeface="Raleway"/>
              <a:cs typeface="Raleway"/>
              <a:sym typeface="Raleway"/>
            </a:endParaRPr>
          </a:p>
        </p:txBody>
      </p:sp>
      <p:pic>
        <p:nvPicPr>
          <p:cNvPr id="1726" name="Google Shape;1726;p3"/>
          <p:cNvPicPr preferRelativeResize="0"/>
          <p:nvPr/>
        </p:nvPicPr>
        <p:blipFill rotWithShape="1">
          <a:blip r:embed="rId4">
            <a:alphaModFix/>
          </a:blip>
          <a:srcRect b="0" l="0" r="0" t="0"/>
          <a:stretch/>
        </p:blipFill>
        <p:spPr>
          <a:xfrm>
            <a:off x="8616800" y="4821546"/>
            <a:ext cx="403200" cy="252804"/>
          </a:xfrm>
          <a:prstGeom prst="rect">
            <a:avLst/>
          </a:prstGeom>
          <a:noFill/>
          <a:ln>
            <a:noFill/>
          </a:ln>
        </p:spPr>
      </p:pic>
      <p:pic>
        <p:nvPicPr>
          <p:cNvPr id="1727" name="Google Shape;1727;p3"/>
          <p:cNvPicPr preferRelativeResize="0"/>
          <p:nvPr/>
        </p:nvPicPr>
        <p:blipFill rotWithShape="1">
          <a:blip r:embed="rId5">
            <a:alphaModFix/>
          </a:blip>
          <a:srcRect b="10651" l="0" r="0" t="16066"/>
          <a:stretch/>
        </p:blipFill>
        <p:spPr>
          <a:xfrm>
            <a:off x="4816802" y="0"/>
            <a:ext cx="4327198" cy="4763150"/>
          </a:xfrm>
          <a:prstGeom prst="rect">
            <a:avLst/>
          </a:prstGeom>
          <a:noFill/>
          <a:ln>
            <a:noFill/>
          </a:ln>
        </p:spPr>
      </p:pic>
      <p:sp>
        <p:nvSpPr>
          <p:cNvPr id="1728" name="Google Shape;1728;p3"/>
          <p:cNvSpPr txBox="1"/>
          <p:nvPr/>
        </p:nvSpPr>
        <p:spPr>
          <a:xfrm>
            <a:off x="5968093" y="4609157"/>
            <a:ext cx="486809" cy="5726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32" name="Shape 1732"/>
        <p:cNvGrpSpPr/>
        <p:nvPr/>
      </p:nvGrpSpPr>
      <p:grpSpPr>
        <a:xfrm>
          <a:off x="0" y="0"/>
          <a:ext cx="0" cy="0"/>
          <a:chOff x="0" y="0"/>
          <a:chExt cx="0" cy="0"/>
        </a:xfrm>
      </p:grpSpPr>
      <p:sp>
        <p:nvSpPr>
          <p:cNvPr id="1733" name="Google Shape;1733;p4"/>
          <p:cNvSpPr txBox="1"/>
          <p:nvPr>
            <p:ph type="title"/>
          </p:nvPr>
        </p:nvSpPr>
        <p:spPr>
          <a:xfrm>
            <a:off x="311750" y="39550"/>
            <a:ext cx="8292100" cy="1138721"/>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US" sz="2400">
                <a:solidFill>
                  <a:srgbClr val="FFFFFF"/>
                </a:solidFill>
                <a:latin typeface="Montserrat"/>
                <a:ea typeface="Montserrat"/>
                <a:cs typeface="Montserrat"/>
                <a:sym typeface="Montserrat"/>
              </a:rPr>
              <a:t>OTNDC / Node Data Workflow</a:t>
            </a:r>
            <a:endParaRPr sz="2400">
              <a:solidFill>
                <a:srgbClr val="FFFFFF"/>
              </a:solidFill>
              <a:latin typeface="Montserrat"/>
              <a:ea typeface="Montserrat"/>
              <a:cs typeface="Montserrat"/>
              <a:sym typeface="Montserrat"/>
            </a:endParaRPr>
          </a:p>
        </p:txBody>
      </p:sp>
      <p:sp>
        <p:nvSpPr>
          <p:cNvPr id="1734" name="Google Shape;1734;p4"/>
          <p:cNvSpPr txBox="1"/>
          <p:nvPr/>
        </p:nvSpPr>
        <p:spPr>
          <a:xfrm>
            <a:off x="86450" y="4844750"/>
            <a:ext cx="225300" cy="23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4"/>
          <p:cNvSpPr txBox="1"/>
          <p:nvPr>
            <p:ph idx="12" type="sldNum"/>
          </p:nvPr>
        </p:nvSpPr>
        <p:spPr>
          <a:xfrm>
            <a:off x="-1" y="4763150"/>
            <a:ext cx="403200" cy="39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fld id="{00000000-1234-1234-1234-123412341234}" type="slidenum">
              <a:rPr b="1" i="0" lang="en-US" sz="1000" u="none" cap="none" strike="noStrike">
                <a:solidFill>
                  <a:srgbClr val="FFFFFF"/>
                </a:solidFill>
                <a:latin typeface="Raleway"/>
                <a:ea typeface="Raleway"/>
                <a:cs typeface="Raleway"/>
                <a:sym typeface="Raleway"/>
              </a:rPr>
              <a:t>‹#›</a:t>
            </a:fld>
            <a:endParaRPr b="1" i="0" sz="1000" u="none" cap="none" strike="noStrike">
              <a:solidFill>
                <a:srgbClr val="FFFFFF"/>
              </a:solidFill>
              <a:latin typeface="Raleway"/>
              <a:ea typeface="Raleway"/>
              <a:cs typeface="Raleway"/>
              <a:sym typeface="Raleway"/>
            </a:endParaRPr>
          </a:p>
        </p:txBody>
      </p:sp>
      <p:sp>
        <p:nvSpPr>
          <p:cNvPr id="1736" name="Google Shape;1736;p4"/>
          <p:cNvSpPr txBox="1"/>
          <p:nvPr/>
        </p:nvSpPr>
        <p:spPr>
          <a:xfrm>
            <a:off x="477000" y="4791950"/>
            <a:ext cx="46638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aleway"/>
                <a:ea typeface="Raleway"/>
                <a:cs typeface="Raleway"/>
                <a:sym typeface="Raleway"/>
              </a:rPr>
              <a:t>OCEAN TRACKING NETWORK</a:t>
            </a:r>
            <a:endParaRPr b="0" i="0" sz="1000" u="none" cap="none" strike="noStrike">
              <a:solidFill>
                <a:srgbClr val="FFFFFF"/>
              </a:solidFill>
              <a:latin typeface="Raleway"/>
              <a:ea typeface="Raleway"/>
              <a:cs typeface="Raleway"/>
              <a:sym typeface="Raleway"/>
            </a:endParaRPr>
          </a:p>
        </p:txBody>
      </p:sp>
      <p:sp>
        <p:nvSpPr>
          <p:cNvPr id="1737" name="Google Shape;1737;p4"/>
          <p:cNvSpPr txBox="1"/>
          <p:nvPr>
            <p:ph idx="1" type="body"/>
          </p:nvPr>
        </p:nvSpPr>
        <p:spPr>
          <a:xfrm>
            <a:off x="320300" y="715871"/>
            <a:ext cx="4349150" cy="2623786"/>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FFFFFF"/>
              </a:buClr>
              <a:buSzPts val="1200"/>
              <a:buFont typeface="Lato Light"/>
              <a:buAutoNum type="arabicPeriod"/>
            </a:pPr>
            <a:r>
              <a:rPr lang="en-US">
                <a:solidFill>
                  <a:srgbClr val="FFFFFF"/>
                </a:solidFill>
                <a:latin typeface="Lato Light"/>
                <a:ea typeface="Lato Light"/>
                <a:cs typeface="Lato Light"/>
                <a:sym typeface="Lato Light"/>
              </a:rPr>
              <a:t>Labs/Institutes report data to data center, as collected via a variety of platforms and technologies</a:t>
            </a:r>
            <a:endParaRPr/>
          </a:p>
          <a:p>
            <a:pPr indent="-304800" lvl="0" marL="457200" rtl="0" algn="l">
              <a:lnSpc>
                <a:spcPct val="115000"/>
              </a:lnSpc>
              <a:spcBef>
                <a:spcPts val="0"/>
              </a:spcBef>
              <a:spcAft>
                <a:spcPts val="0"/>
              </a:spcAft>
              <a:buClr>
                <a:srgbClr val="FFFFFF"/>
              </a:buClr>
              <a:buSzPts val="1200"/>
              <a:buFont typeface="Lato Light"/>
              <a:buAutoNum type="arabicPeriod"/>
            </a:pPr>
            <a:r>
              <a:rPr lang="en-US">
                <a:solidFill>
                  <a:srgbClr val="FFFFFF"/>
                </a:solidFill>
                <a:latin typeface="Lato Light"/>
                <a:ea typeface="Lato Light"/>
                <a:cs typeface="Lato Light"/>
                <a:sym typeface="Lato Light"/>
              </a:rPr>
              <a:t>Standardized ingest into the Databases, QCed data matches animals detected across projects/platforms</a:t>
            </a:r>
            <a:endParaRPr/>
          </a:p>
          <a:p>
            <a:pPr indent="-304800" lvl="0" marL="457200" rtl="0" algn="l">
              <a:lnSpc>
                <a:spcPct val="115000"/>
              </a:lnSpc>
              <a:spcBef>
                <a:spcPts val="0"/>
              </a:spcBef>
              <a:spcAft>
                <a:spcPts val="0"/>
              </a:spcAft>
              <a:buClr>
                <a:srgbClr val="FFFFFF"/>
              </a:buClr>
              <a:buSzPts val="1200"/>
              <a:buFont typeface="Lato Light"/>
              <a:buAutoNum type="arabicPeriod"/>
            </a:pPr>
            <a:r>
              <a:rPr lang="en-US">
                <a:solidFill>
                  <a:srgbClr val="FFFFFF"/>
                </a:solidFill>
                <a:latin typeface="Lato Light"/>
                <a:ea typeface="Lato Light"/>
                <a:cs typeface="Lato Light"/>
                <a:sym typeface="Lato Light"/>
              </a:rPr>
              <a:t>Data reported to tag owner, w/ links back to all contributing projects</a:t>
            </a:r>
            <a:endParaRPr/>
          </a:p>
          <a:p>
            <a:pPr indent="-304800" lvl="0" marL="457200" rtl="0" algn="l">
              <a:lnSpc>
                <a:spcPct val="115000"/>
              </a:lnSpc>
              <a:spcBef>
                <a:spcPts val="0"/>
              </a:spcBef>
              <a:spcAft>
                <a:spcPts val="0"/>
              </a:spcAft>
              <a:buClr>
                <a:srgbClr val="FFFFFF"/>
              </a:buClr>
              <a:buSzPts val="1200"/>
              <a:buFont typeface="Lato Light"/>
              <a:buAutoNum type="arabicPeriod"/>
            </a:pPr>
            <a:r>
              <a:rPr lang="en-US">
                <a:solidFill>
                  <a:srgbClr val="FFFFFF"/>
                </a:solidFill>
                <a:latin typeface="Lato Light"/>
                <a:ea typeface="Lato Light"/>
                <a:cs typeface="Lato Light"/>
                <a:sym typeface="Lato Light"/>
              </a:rPr>
              <a:t>Data format for detection extracts are expected input into telemetry analysis software in R and Python</a:t>
            </a:r>
            <a:endParaRPr/>
          </a:p>
        </p:txBody>
      </p:sp>
      <p:pic>
        <p:nvPicPr>
          <p:cNvPr id="1738" name="Google Shape;1738;p4"/>
          <p:cNvPicPr preferRelativeResize="0"/>
          <p:nvPr/>
        </p:nvPicPr>
        <p:blipFill rotWithShape="1">
          <a:blip r:embed="rId4">
            <a:alphaModFix/>
          </a:blip>
          <a:srcRect b="0" l="0" r="0" t="0"/>
          <a:stretch/>
        </p:blipFill>
        <p:spPr>
          <a:xfrm>
            <a:off x="8616800" y="4821546"/>
            <a:ext cx="403200" cy="252804"/>
          </a:xfrm>
          <a:prstGeom prst="rect">
            <a:avLst/>
          </a:prstGeom>
          <a:noFill/>
          <a:ln>
            <a:noFill/>
          </a:ln>
        </p:spPr>
      </p:pic>
      <p:pic>
        <p:nvPicPr>
          <p:cNvPr id="1739" name="Google Shape;1739;p4"/>
          <p:cNvPicPr preferRelativeResize="0"/>
          <p:nvPr/>
        </p:nvPicPr>
        <p:blipFill rotWithShape="1">
          <a:blip r:embed="rId5">
            <a:alphaModFix/>
          </a:blip>
          <a:srcRect b="0" l="0" r="0" t="0"/>
          <a:stretch/>
        </p:blipFill>
        <p:spPr>
          <a:xfrm>
            <a:off x="4575200" y="-237804"/>
            <a:ext cx="4140001" cy="5381302"/>
          </a:xfrm>
          <a:prstGeom prst="rect">
            <a:avLst/>
          </a:prstGeom>
          <a:noFill/>
          <a:ln>
            <a:noFill/>
          </a:ln>
        </p:spPr>
      </p:pic>
      <p:sp>
        <p:nvSpPr>
          <p:cNvPr id="1740" name="Google Shape;1740;p4"/>
          <p:cNvSpPr txBox="1"/>
          <p:nvPr/>
        </p:nvSpPr>
        <p:spPr>
          <a:xfrm>
            <a:off x="4128940" y="103695"/>
            <a:ext cx="18473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44" name="Shape 1744"/>
        <p:cNvGrpSpPr/>
        <p:nvPr/>
      </p:nvGrpSpPr>
      <p:grpSpPr>
        <a:xfrm>
          <a:off x="0" y="0"/>
          <a:ext cx="0" cy="0"/>
          <a:chOff x="0" y="0"/>
          <a:chExt cx="0" cy="0"/>
        </a:xfrm>
      </p:grpSpPr>
      <p:sp>
        <p:nvSpPr>
          <p:cNvPr id="1745" name="Google Shape;1745;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US">
                <a:solidFill>
                  <a:srgbClr val="FFFFFF"/>
                </a:solidFill>
                <a:latin typeface="Montserrat"/>
                <a:ea typeface="Montserrat"/>
                <a:cs typeface="Montserrat"/>
                <a:sym typeface="Montserrat"/>
              </a:rPr>
              <a:t>Why the Node paradigm?</a:t>
            </a:r>
            <a:endParaRPr>
              <a:solidFill>
                <a:srgbClr val="FFFFFF"/>
              </a:solidFill>
              <a:latin typeface="Montserrat"/>
              <a:ea typeface="Montserrat"/>
              <a:cs typeface="Montserrat"/>
              <a:sym typeface="Montserrat"/>
            </a:endParaRPr>
          </a:p>
        </p:txBody>
      </p:sp>
      <p:sp>
        <p:nvSpPr>
          <p:cNvPr id="1746" name="Google Shape;1746;p5"/>
          <p:cNvSpPr txBox="1"/>
          <p:nvPr>
            <p:ph idx="1" type="body"/>
          </p:nvPr>
        </p:nvSpPr>
        <p:spPr>
          <a:xfrm>
            <a:off x="311700" y="1950981"/>
            <a:ext cx="2086584" cy="2472475"/>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800"/>
              <a:buNone/>
            </a:pPr>
            <a:r>
              <a:rPr lang="en-US" sz="1600">
                <a:solidFill>
                  <a:srgbClr val="FFFFFF"/>
                </a:solidFill>
                <a:latin typeface="Lato"/>
                <a:ea typeface="Lato"/>
                <a:cs typeface="Lato"/>
                <a:sym typeface="Lato"/>
              </a:rPr>
              <a:t>Tobler’s first law of geography:</a:t>
            </a:r>
            <a:endParaRPr/>
          </a:p>
          <a:p>
            <a:pPr indent="0" lvl="0" marL="0" rtl="0" algn="ctr">
              <a:lnSpc>
                <a:spcPct val="115000"/>
              </a:lnSpc>
              <a:spcBef>
                <a:spcPts val="1600"/>
              </a:spcBef>
              <a:spcAft>
                <a:spcPts val="1600"/>
              </a:spcAft>
              <a:buSzPts val="1800"/>
              <a:buNone/>
            </a:pPr>
            <a:r>
              <a:rPr i="1" lang="en-US" sz="1600">
                <a:solidFill>
                  <a:schemeClr val="lt1"/>
                </a:solidFill>
              </a:rPr>
              <a:t>“Everything is related to everything else. But near things are more related than distant things.”</a:t>
            </a:r>
            <a:endParaRPr i="1" sz="1600">
              <a:solidFill>
                <a:schemeClr val="lt1"/>
              </a:solidFill>
              <a:latin typeface="Lato"/>
              <a:ea typeface="Lato"/>
              <a:cs typeface="Lato"/>
              <a:sym typeface="Lato"/>
            </a:endParaRPr>
          </a:p>
        </p:txBody>
      </p:sp>
      <p:sp>
        <p:nvSpPr>
          <p:cNvPr id="1747" name="Google Shape;1747;p5"/>
          <p:cNvSpPr txBox="1"/>
          <p:nvPr/>
        </p:nvSpPr>
        <p:spPr>
          <a:xfrm>
            <a:off x="86450" y="4844750"/>
            <a:ext cx="225300" cy="23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5"/>
          <p:cNvSpPr txBox="1"/>
          <p:nvPr>
            <p:ph idx="12" type="sldNum"/>
          </p:nvPr>
        </p:nvSpPr>
        <p:spPr>
          <a:xfrm>
            <a:off x="-1" y="4763150"/>
            <a:ext cx="403200" cy="393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000"/>
              <a:buNone/>
            </a:pPr>
            <a:fld id="{00000000-1234-1234-1234-123412341234}" type="slidenum">
              <a:rPr b="1" lang="en-US">
                <a:solidFill>
                  <a:schemeClr val="lt1"/>
                </a:solidFill>
                <a:latin typeface="Raleway"/>
                <a:ea typeface="Raleway"/>
                <a:cs typeface="Raleway"/>
                <a:sym typeface="Raleway"/>
              </a:rPr>
              <a:t>‹#›</a:t>
            </a:fld>
            <a:endParaRPr b="1">
              <a:solidFill>
                <a:schemeClr val="lt1"/>
              </a:solidFill>
              <a:latin typeface="Raleway"/>
              <a:ea typeface="Raleway"/>
              <a:cs typeface="Raleway"/>
              <a:sym typeface="Raleway"/>
            </a:endParaRPr>
          </a:p>
        </p:txBody>
      </p:sp>
      <p:sp>
        <p:nvSpPr>
          <p:cNvPr id="1749" name="Google Shape;1749;p5"/>
          <p:cNvSpPr txBox="1"/>
          <p:nvPr/>
        </p:nvSpPr>
        <p:spPr>
          <a:xfrm>
            <a:off x="477000" y="4791950"/>
            <a:ext cx="46638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aleway"/>
                <a:ea typeface="Raleway"/>
                <a:cs typeface="Raleway"/>
                <a:sym typeface="Raleway"/>
              </a:rPr>
              <a:t>OCEAN TRACKING NETWORK</a:t>
            </a:r>
            <a:endParaRPr b="0" i="0" sz="1000" u="none" cap="none" strike="noStrike">
              <a:solidFill>
                <a:srgbClr val="FFFFFF"/>
              </a:solidFill>
              <a:latin typeface="Raleway"/>
              <a:ea typeface="Raleway"/>
              <a:cs typeface="Raleway"/>
              <a:sym typeface="Raleway"/>
            </a:endParaRPr>
          </a:p>
        </p:txBody>
      </p:sp>
      <p:pic>
        <p:nvPicPr>
          <p:cNvPr id="1750" name="Google Shape;1750;p5"/>
          <p:cNvPicPr preferRelativeResize="0"/>
          <p:nvPr/>
        </p:nvPicPr>
        <p:blipFill rotWithShape="1">
          <a:blip r:embed="rId4">
            <a:alphaModFix/>
          </a:blip>
          <a:srcRect b="0" l="0" r="0" t="0"/>
          <a:stretch/>
        </p:blipFill>
        <p:spPr>
          <a:xfrm>
            <a:off x="976650" y="1131575"/>
            <a:ext cx="834100" cy="522975"/>
          </a:xfrm>
          <a:prstGeom prst="rect">
            <a:avLst/>
          </a:prstGeom>
          <a:noFill/>
          <a:ln>
            <a:noFill/>
          </a:ln>
        </p:spPr>
      </p:pic>
      <p:sp>
        <p:nvSpPr>
          <p:cNvPr id="1751" name="Google Shape;1751;p5"/>
          <p:cNvSpPr txBox="1"/>
          <p:nvPr>
            <p:ph idx="1" type="body"/>
          </p:nvPr>
        </p:nvSpPr>
        <p:spPr>
          <a:xfrm>
            <a:off x="2521282" y="1935718"/>
            <a:ext cx="2009167" cy="204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800"/>
              <a:buNone/>
            </a:pPr>
            <a:r>
              <a:rPr lang="en-US" sz="1600">
                <a:solidFill>
                  <a:srgbClr val="FFFFFF"/>
                </a:solidFill>
                <a:latin typeface="Lato"/>
                <a:ea typeface="Lato"/>
                <a:cs typeface="Lato"/>
                <a:sym typeface="Lato"/>
              </a:rPr>
              <a:t>Data collation and management within regions is the proper-scaled approach to organic collaboration and  coordination of effort </a:t>
            </a:r>
            <a:endParaRPr/>
          </a:p>
          <a:p>
            <a:pPr indent="0" lvl="0" marL="0" rtl="0" algn="ctr">
              <a:lnSpc>
                <a:spcPct val="115000"/>
              </a:lnSpc>
              <a:spcBef>
                <a:spcPts val="1600"/>
              </a:spcBef>
              <a:spcAft>
                <a:spcPts val="1600"/>
              </a:spcAft>
              <a:buSzPts val="1800"/>
              <a:buNone/>
            </a:pPr>
            <a:r>
              <a:t/>
            </a:r>
            <a:endParaRPr sz="1600">
              <a:solidFill>
                <a:srgbClr val="FFFFFF"/>
              </a:solidFill>
              <a:latin typeface="Lato"/>
              <a:ea typeface="Lato"/>
              <a:cs typeface="Lato"/>
              <a:sym typeface="Lato"/>
            </a:endParaRPr>
          </a:p>
        </p:txBody>
      </p:sp>
      <p:pic>
        <p:nvPicPr>
          <p:cNvPr id="1752" name="Google Shape;1752;p5"/>
          <p:cNvPicPr preferRelativeResize="0"/>
          <p:nvPr/>
        </p:nvPicPr>
        <p:blipFill rotWithShape="1">
          <a:blip r:embed="rId4">
            <a:alphaModFix/>
          </a:blip>
          <a:srcRect b="0" l="0" r="0" t="0"/>
          <a:stretch/>
        </p:blipFill>
        <p:spPr>
          <a:xfrm>
            <a:off x="3079950" y="1131574"/>
            <a:ext cx="834100" cy="522975"/>
          </a:xfrm>
          <a:prstGeom prst="rect">
            <a:avLst/>
          </a:prstGeom>
          <a:noFill/>
          <a:ln>
            <a:noFill/>
          </a:ln>
        </p:spPr>
      </p:pic>
      <p:sp>
        <p:nvSpPr>
          <p:cNvPr id="1753" name="Google Shape;1753;p5"/>
          <p:cNvSpPr txBox="1"/>
          <p:nvPr>
            <p:ph idx="1" type="body"/>
          </p:nvPr>
        </p:nvSpPr>
        <p:spPr>
          <a:xfrm>
            <a:off x="4572000" y="1950981"/>
            <a:ext cx="2102183" cy="2272116"/>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SzPts val="1800"/>
              <a:buNone/>
            </a:pPr>
            <a:r>
              <a:rPr lang="en-US" sz="1600">
                <a:solidFill>
                  <a:srgbClr val="FFFFFF"/>
                </a:solidFill>
                <a:latin typeface="Lato"/>
                <a:ea typeface="Lato"/>
                <a:cs typeface="Lato"/>
                <a:sym typeface="Lato"/>
              </a:rPr>
              <a:t>Nodes allow regional organizations to cross-reference data and metadata with OTN and provide more data to their end-users</a:t>
            </a:r>
            <a:endParaRPr/>
          </a:p>
          <a:p>
            <a:pPr indent="0" lvl="0" marL="0" rtl="0" algn="ctr">
              <a:lnSpc>
                <a:spcPct val="115000"/>
              </a:lnSpc>
              <a:spcBef>
                <a:spcPts val="1600"/>
              </a:spcBef>
              <a:spcAft>
                <a:spcPts val="1600"/>
              </a:spcAft>
              <a:buSzPts val="1800"/>
              <a:buNone/>
            </a:pPr>
            <a:r>
              <a:t/>
            </a:r>
            <a:endParaRPr sz="1600">
              <a:solidFill>
                <a:srgbClr val="FFFFFF"/>
              </a:solidFill>
              <a:latin typeface="Lato"/>
              <a:ea typeface="Lato"/>
              <a:cs typeface="Lato"/>
              <a:sym typeface="Lato"/>
            </a:endParaRPr>
          </a:p>
        </p:txBody>
      </p:sp>
      <p:pic>
        <p:nvPicPr>
          <p:cNvPr id="1754" name="Google Shape;1754;p5"/>
          <p:cNvPicPr preferRelativeResize="0"/>
          <p:nvPr/>
        </p:nvPicPr>
        <p:blipFill rotWithShape="1">
          <a:blip r:embed="rId4">
            <a:alphaModFix/>
          </a:blip>
          <a:srcRect b="0" l="0" r="0" t="0"/>
          <a:stretch/>
        </p:blipFill>
        <p:spPr>
          <a:xfrm>
            <a:off x="5250899" y="1177615"/>
            <a:ext cx="834100" cy="522975"/>
          </a:xfrm>
          <a:prstGeom prst="rect">
            <a:avLst/>
          </a:prstGeom>
          <a:noFill/>
          <a:ln>
            <a:noFill/>
          </a:ln>
        </p:spPr>
      </p:pic>
      <p:sp>
        <p:nvSpPr>
          <p:cNvPr id="1755" name="Google Shape;1755;p5"/>
          <p:cNvSpPr txBox="1"/>
          <p:nvPr>
            <p:ph idx="1" type="body"/>
          </p:nvPr>
        </p:nvSpPr>
        <p:spPr>
          <a:xfrm>
            <a:off x="6653566" y="1950981"/>
            <a:ext cx="1978868" cy="204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SzPts val="1800"/>
              <a:buNone/>
            </a:pPr>
            <a:r>
              <a:rPr lang="en-US" sz="1600">
                <a:solidFill>
                  <a:srgbClr val="FFFFFF"/>
                </a:solidFill>
                <a:latin typeface="Lato"/>
                <a:ea typeface="Lato"/>
                <a:cs typeface="Lato"/>
                <a:sym typeface="Lato"/>
              </a:rPr>
              <a:t>Report-once, track-everywhere from the PI perspective simplifies reporting of metadata and data and keeps a project’s data authoritatively in one place</a:t>
            </a:r>
            <a:endParaRPr/>
          </a:p>
        </p:txBody>
      </p:sp>
      <p:pic>
        <p:nvPicPr>
          <p:cNvPr id="1756" name="Google Shape;1756;p5"/>
          <p:cNvPicPr preferRelativeResize="0"/>
          <p:nvPr/>
        </p:nvPicPr>
        <p:blipFill rotWithShape="1">
          <a:blip r:embed="rId4">
            <a:alphaModFix/>
          </a:blip>
          <a:srcRect b="0" l="0" r="0" t="0"/>
          <a:stretch/>
        </p:blipFill>
        <p:spPr>
          <a:xfrm>
            <a:off x="7225950" y="1157234"/>
            <a:ext cx="834100" cy="522975"/>
          </a:xfrm>
          <a:prstGeom prst="rect">
            <a:avLst/>
          </a:prstGeom>
          <a:noFill/>
          <a:ln>
            <a:noFill/>
          </a:ln>
        </p:spPr>
      </p:pic>
      <p:pic>
        <p:nvPicPr>
          <p:cNvPr id="1757" name="Google Shape;1757;p5"/>
          <p:cNvPicPr preferRelativeResize="0"/>
          <p:nvPr/>
        </p:nvPicPr>
        <p:blipFill rotWithShape="1">
          <a:blip r:embed="rId4">
            <a:alphaModFix/>
          </a:blip>
          <a:srcRect b="0" l="0" r="0" t="0"/>
          <a:stretch/>
        </p:blipFill>
        <p:spPr>
          <a:xfrm>
            <a:off x="8616800" y="4821546"/>
            <a:ext cx="403200" cy="25280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61" name="Shape 1761"/>
        <p:cNvGrpSpPr/>
        <p:nvPr/>
      </p:nvGrpSpPr>
      <p:grpSpPr>
        <a:xfrm>
          <a:off x="0" y="0"/>
          <a:ext cx="0" cy="0"/>
          <a:chOff x="0" y="0"/>
          <a:chExt cx="0" cy="0"/>
        </a:xfrm>
      </p:grpSpPr>
      <p:sp>
        <p:nvSpPr>
          <p:cNvPr id="1762" name="Google Shape;1762;p6"/>
          <p:cNvSpPr txBox="1"/>
          <p:nvPr/>
        </p:nvSpPr>
        <p:spPr>
          <a:xfrm>
            <a:off x="86450" y="4844750"/>
            <a:ext cx="225300" cy="23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6"/>
          <p:cNvSpPr txBox="1"/>
          <p:nvPr>
            <p:ph idx="12" type="sldNum"/>
          </p:nvPr>
        </p:nvSpPr>
        <p:spPr>
          <a:xfrm>
            <a:off x="-1" y="4763150"/>
            <a:ext cx="403200" cy="39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fld id="{00000000-1234-1234-1234-123412341234}" type="slidenum">
              <a:rPr b="1" i="0" lang="en-US" sz="1000" u="none" cap="none" strike="noStrike">
                <a:solidFill>
                  <a:srgbClr val="FFFFFF"/>
                </a:solidFill>
                <a:latin typeface="Raleway"/>
                <a:ea typeface="Raleway"/>
                <a:cs typeface="Raleway"/>
                <a:sym typeface="Raleway"/>
              </a:rPr>
              <a:t>‹#›</a:t>
            </a:fld>
            <a:endParaRPr b="1" i="0" sz="1000" u="none" cap="none" strike="noStrike">
              <a:solidFill>
                <a:srgbClr val="FFFFFF"/>
              </a:solidFill>
              <a:latin typeface="Raleway"/>
              <a:ea typeface="Raleway"/>
              <a:cs typeface="Raleway"/>
              <a:sym typeface="Raleway"/>
            </a:endParaRPr>
          </a:p>
        </p:txBody>
      </p:sp>
      <p:sp>
        <p:nvSpPr>
          <p:cNvPr id="1764" name="Google Shape;1764;p6"/>
          <p:cNvSpPr txBox="1"/>
          <p:nvPr/>
        </p:nvSpPr>
        <p:spPr>
          <a:xfrm>
            <a:off x="477000" y="4791950"/>
            <a:ext cx="46638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aleway"/>
                <a:ea typeface="Raleway"/>
                <a:cs typeface="Raleway"/>
                <a:sym typeface="Raleway"/>
              </a:rPr>
              <a:t>OCEAN TRACKING NETWORK</a:t>
            </a:r>
            <a:endParaRPr b="0" i="0" sz="1000" u="none" cap="none" strike="noStrike">
              <a:solidFill>
                <a:srgbClr val="FFFFFF"/>
              </a:solidFill>
              <a:latin typeface="Raleway"/>
              <a:ea typeface="Raleway"/>
              <a:cs typeface="Raleway"/>
              <a:sym typeface="Raleway"/>
            </a:endParaRPr>
          </a:p>
        </p:txBody>
      </p:sp>
      <p:pic>
        <p:nvPicPr>
          <p:cNvPr id="1765" name="Google Shape;1765;p6"/>
          <p:cNvPicPr preferRelativeResize="0"/>
          <p:nvPr/>
        </p:nvPicPr>
        <p:blipFill rotWithShape="1">
          <a:blip r:embed="rId4">
            <a:alphaModFix/>
          </a:blip>
          <a:srcRect b="0" l="0" r="0" t="0"/>
          <a:stretch/>
        </p:blipFill>
        <p:spPr>
          <a:xfrm>
            <a:off x="8616800" y="4821546"/>
            <a:ext cx="403200" cy="252804"/>
          </a:xfrm>
          <a:prstGeom prst="rect">
            <a:avLst/>
          </a:prstGeom>
          <a:noFill/>
          <a:ln>
            <a:noFill/>
          </a:ln>
        </p:spPr>
      </p:pic>
      <p:sp>
        <p:nvSpPr>
          <p:cNvPr id="1766" name="Google Shape;1766;p6"/>
          <p:cNvSpPr txBox="1"/>
          <p:nvPr/>
        </p:nvSpPr>
        <p:spPr>
          <a:xfrm>
            <a:off x="5968093" y="4609157"/>
            <a:ext cx="486809" cy="5726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67" name="Google Shape;1767;p6"/>
          <p:cNvGrpSpPr/>
          <p:nvPr/>
        </p:nvGrpSpPr>
        <p:grpSpPr>
          <a:xfrm>
            <a:off x="1017267" y="1156101"/>
            <a:ext cx="3221384" cy="3170419"/>
            <a:chOff x="858517" y="503"/>
            <a:chExt cx="3221384" cy="3170419"/>
          </a:xfrm>
        </p:grpSpPr>
        <p:sp>
          <p:nvSpPr>
            <p:cNvPr id="1768" name="Google Shape;1768;p6"/>
            <p:cNvSpPr/>
            <p:nvPr/>
          </p:nvSpPr>
          <p:spPr>
            <a:xfrm>
              <a:off x="1089982" y="412468"/>
              <a:ext cx="2758454" cy="2758454"/>
            </a:xfrm>
            <a:prstGeom prst="blockArc">
              <a:avLst>
                <a:gd fmla="val 9000000" name="adj1"/>
                <a:gd fmla="val 16200000" name="adj2"/>
                <a:gd fmla="val 4635" name="adj3"/>
              </a:avLst>
            </a:prstGeom>
            <a:solidFill>
              <a:srgbClr val="70A1D6"/>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
            <p:cNvSpPr/>
            <p:nvPr/>
          </p:nvSpPr>
          <p:spPr>
            <a:xfrm>
              <a:off x="1089982" y="412468"/>
              <a:ext cx="2758454" cy="2758454"/>
            </a:xfrm>
            <a:prstGeom prst="blockArc">
              <a:avLst>
                <a:gd fmla="val 1800000" name="adj1"/>
                <a:gd fmla="val 9000000" name="adj2"/>
                <a:gd fmla="val 4635" name="adj3"/>
              </a:avLst>
            </a:prstGeom>
            <a:solidFill>
              <a:srgbClr val="89DE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
            <p:cNvSpPr/>
            <p:nvPr/>
          </p:nvSpPr>
          <p:spPr>
            <a:xfrm>
              <a:off x="1089982" y="412468"/>
              <a:ext cx="2758454" cy="2758454"/>
            </a:xfrm>
            <a:prstGeom prst="blockArc">
              <a:avLst>
                <a:gd fmla="val 16200000" name="adj1"/>
                <a:gd fmla="val 1800000" name="adj2"/>
                <a:gd fmla="val 4635" name="adj3"/>
              </a:avLst>
            </a:prstGeom>
            <a:solidFill>
              <a:srgbClr val="23BF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
            <p:cNvSpPr/>
            <p:nvPr/>
          </p:nvSpPr>
          <p:spPr>
            <a:xfrm>
              <a:off x="1835027" y="1157513"/>
              <a:ext cx="1268363" cy="1268363"/>
            </a:xfrm>
            <a:prstGeom prst="ellipse">
              <a:avLst/>
            </a:prstGeom>
            <a:solidFill>
              <a:srgbClr val="00206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
            <p:cNvSpPr txBox="1"/>
            <p:nvPr/>
          </p:nvSpPr>
          <p:spPr>
            <a:xfrm>
              <a:off x="2020774" y="1343260"/>
              <a:ext cx="896869" cy="896869"/>
            </a:xfrm>
            <a:prstGeom prst="rect">
              <a:avLst/>
            </a:prstGeom>
            <a:noFill/>
            <a:ln>
              <a:noFill/>
            </a:ln>
          </p:spPr>
          <p:txBody>
            <a:bodyPr anchorCtr="0" anchor="ctr" bIns="19050" lIns="19050" spcFirstLastPara="1" rIns="19050" wrap="square" tIns="19050">
              <a:noAutofit/>
            </a:bodyPr>
            <a:lstStyle/>
            <a:p>
              <a:pPr indent="0" lvl="0" marL="0" marR="0" rtl="0" algn="ctr">
                <a:lnSpc>
                  <a:spcPct val="90000"/>
                </a:lnSpc>
                <a:spcBef>
                  <a:spcPts val="0"/>
                </a:spcBef>
                <a:spcAft>
                  <a:spcPts val="0"/>
                </a:spcAft>
                <a:buClr>
                  <a:srgbClr val="000000"/>
                </a:buClr>
                <a:buSzPts val="1500"/>
                <a:buFont typeface="Arial"/>
                <a:buNone/>
              </a:pPr>
              <a:r>
                <a:rPr b="0" i="0" lang="en-US" sz="1500" u="none" cap="none" strike="noStrike">
                  <a:solidFill>
                    <a:schemeClr val="lt1"/>
                  </a:solidFill>
                  <a:latin typeface="Arial"/>
                  <a:ea typeface="Arial"/>
                  <a:cs typeface="Arial"/>
                  <a:sym typeface="Arial"/>
                </a:rPr>
                <a:t>Detection Event</a:t>
              </a:r>
              <a:endParaRPr/>
            </a:p>
          </p:txBody>
        </p:sp>
        <p:sp>
          <p:nvSpPr>
            <p:cNvPr id="1773" name="Google Shape;1773;p6"/>
            <p:cNvSpPr/>
            <p:nvPr/>
          </p:nvSpPr>
          <p:spPr>
            <a:xfrm>
              <a:off x="2025282" y="503"/>
              <a:ext cx="887854" cy="887854"/>
            </a:xfrm>
            <a:prstGeom prst="ellipse">
              <a:avLst/>
            </a:prstGeom>
            <a:solidFill>
              <a:srgbClr val="00B0F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
            <p:cNvSpPr txBox="1"/>
            <p:nvPr/>
          </p:nvSpPr>
          <p:spPr>
            <a:xfrm>
              <a:off x="2155305" y="130526"/>
              <a:ext cx="627808" cy="627808"/>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Detection Data</a:t>
              </a:r>
              <a:endParaRPr/>
            </a:p>
          </p:txBody>
        </p:sp>
        <p:sp>
          <p:nvSpPr>
            <p:cNvPr id="1775" name="Google Shape;1775;p6"/>
            <p:cNvSpPr/>
            <p:nvPr/>
          </p:nvSpPr>
          <p:spPr>
            <a:xfrm>
              <a:off x="3192047" y="2021400"/>
              <a:ext cx="887854" cy="887854"/>
            </a:xfrm>
            <a:prstGeom prst="ellipse">
              <a:avLst/>
            </a:prstGeom>
            <a:solidFill>
              <a:srgbClr val="00B05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
            <p:cNvSpPr txBox="1"/>
            <p:nvPr/>
          </p:nvSpPr>
          <p:spPr>
            <a:xfrm>
              <a:off x="3322070" y="2151423"/>
              <a:ext cx="627808" cy="627808"/>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Receiver Deployment</a:t>
              </a:r>
              <a:endParaRPr/>
            </a:p>
          </p:txBody>
        </p:sp>
        <p:sp>
          <p:nvSpPr>
            <p:cNvPr id="1777" name="Google Shape;1777;p6"/>
            <p:cNvSpPr/>
            <p:nvPr/>
          </p:nvSpPr>
          <p:spPr>
            <a:xfrm>
              <a:off x="858517" y="2021400"/>
              <a:ext cx="887854" cy="887854"/>
            </a:xfrm>
            <a:prstGeom prst="ellipse">
              <a:avLst/>
            </a:prstGeom>
            <a:solidFill>
              <a:srgbClr val="0070C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
            <p:cNvSpPr txBox="1"/>
            <p:nvPr/>
          </p:nvSpPr>
          <p:spPr>
            <a:xfrm>
              <a:off x="988540" y="2151423"/>
              <a:ext cx="627808" cy="627808"/>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rgbClr val="000000"/>
                </a:buClr>
                <a:buSzPts val="800"/>
                <a:buFont typeface="Arial"/>
                <a:buNone/>
              </a:pPr>
              <a:r>
                <a:rPr b="0" i="0" lang="en-US" sz="800" u="none" cap="none" strike="noStrike">
                  <a:solidFill>
                    <a:schemeClr val="lt1"/>
                  </a:solidFill>
                  <a:latin typeface="Arial"/>
                  <a:ea typeface="Arial"/>
                  <a:cs typeface="Arial"/>
                  <a:sym typeface="Arial"/>
                </a:rPr>
                <a:t>Tagging Activity</a:t>
              </a:r>
              <a:endParaRPr/>
            </a:p>
          </p:txBody>
        </p:sp>
      </p:grpSp>
      <p:sp>
        <p:nvSpPr>
          <p:cNvPr id="1779" name="Google Shape;1779;p6"/>
          <p:cNvSpPr txBox="1"/>
          <p:nvPr/>
        </p:nvSpPr>
        <p:spPr>
          <a:xfrm>
            <a:off x="4829501" y="3288813"/>
            <a:ext cx="3398108" cy="138499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823B"/>
                </a:solidFill>
                <a:latin typeface="Arial"/>
                <a:ea typeface="Arial"/>
                <a:cs typeface="Arial"/>
                <a:sym typeface="Arial"/>
              </a:rPr>
              <a:t>Receiver deployments: </a:t>
            </a:r>
            <a:r>
              <a:rPr b="0" i="0" lang="en-US" sz="1400" u="none" cap="none" strike="noStrike">
                <a:solidFill>
                  <a:srgbClr val="000000"/>
                </a:solidFill>
                <a:latin typeface="Arial"/>
                <a:ea typeface="Arial"/>
                <a:cs typeface="Arial"/>
                <a:sym typeface="Arial"/>
              </a:rPr>
              <a:t>generally uncontroversial and publishable data. Useful for informing potential collaborators of existing equipment deployed in their intended study areas that could detect their tags. </a:t>
            </a:r>
            <a:endParaRPr/>
          </a:p>
        </p:txBody>
      </p:sp>
      <p:sp>
        <p:nvSpPr>
          <p:cNvPr id="1780" name="Google Shape;1780;p6"/>
          <p:cNvSpPr txBox="1"/>
          <p:nvPr/>
        </p:nvSpPr>
        <p:spPr>
          <a:xfrm>
            <a:off x="4829500" y="834258"/>
            <a:ext cx="3398108" cy="95410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B0F0"/>
                </a:solidFill>
                <a:latin typeface="Arial"/>
                <a:ea typeface="Arial"/>
                <a:cs typeface="Arial"/>
                <a:sym typeface="Arial"/>
              </a:rPr>
              <a:t>Detection data: </a:t>
            </a:r>
            <a:r>
              <a:rPr b="0" i="0" lang="en-US" sz="1400" u="none" cap="none" strike="noStrike">
                <a:solidFill>
                  <a:srgbClr val="000000"/>
                </a:solidFill>
                <a:latin typeface="Arial"/>
                <a:ea typeface="Arial"/>
                <a:cs typeface="Arial"/>
                <a:sym typeface="Arial"/>
              </a:rPr>
              <a:t>protected but not very informative without associated </a:t>
            </a:r>
            <a:r>
              <a:rPr b="0" i="0" lang="en-US" sz="1400" u="none" cap="none" strike="noStrike">
                <a:solidFill>
                  <a:srgbClr val="005DA2"/>
                </a:solidFill>
                <a:latin typeface="Arial"/>
                <a:ea typeface="Arial"/>
                <a:cs typeface="Arial"/>
                <a:sym typeface="Arial"/>
              </a:rPr>
              <a:t>tagging activity </a:t>
            </a:r>
            <a:r>
              <a:rPr b="0" i="0" lang="en-US" sz="1400" u="none" cap="none" strike="noStrike">
                <a:solidFill>
                  <a:srgbClr val="000000"/>
                </a:solidFill>
                <a:latin typeface="Arial"/>
                <a:ea typeface="Arial"/>
                <a:cs typeface="Arial"/>
                <a:sym typeface="Arial"/>
              </a:rPr>
              <a:t>data to add the </a:t>
            </a:r>
            <a:r>
              <a:rPr b="0" i="0" lang="en-US" sz="1400" u="none" cap="none" strike="noStrike">
                <a:solidFill>
                  <a:srgbClr val="005DA2"/>
                </a:solidFill>
                <a:latin typeface="Arial"/>
                <a:ea typeface="Arial"/>
                <a:cs typeface="Arial"/>
                <a:sym typeface="Arial"/>
              </a:rPr>
              <a:t>‘what’ </a:t>
            </a:r>
            <a:r>
              <a:rPr b="0" i="0" lang="en-US" sz="1400" u="none" cap="none" strike="noStrike">
                <a:solidFill>
                  <a:srgbClr val="000000"/>
                </a:solidFill>
                <a:latin typeface="Arial"/>
                <a:ea typeface="Arial"/>
                <a:cs typeface="Arial"/>
                <a:sym typeface="Arial"/>
              </a:rPr>
              <a:t>to the </a:t>
            </a:r>
            <a:r>
              <a:rPr b="0" i="0" lang="en-US" sz="1400" u="none" cap="none" strike="noStrike">
                <a:solidFill>
                  <a:srgbClr val="00823B"/>
                </a:solidFill>
                <a:latin typeface="Arial"/>
                <a:ea typeface="Arial"/>
                <a:cs typeface="Arial"/>
                <a:sym typeface="Arial"/>
              </a:rPr>
              <a:t>‘where’ </a:t>
            </a:r>
            <a:r>
              <a:rPr b="0" i="0" lang="en-US" sz="1400" u="none" cap="none" strike="noStrike">
                <a:solidFill>
                  <a:srgbClr val="000000"/>
                </a:solidFill>
                <a:latin typeface="Arial"/>
                <a:ea typeface="Arial"/>
                <a:cs typeface="Arial"/>
                <a:sym typeface="Arial"/>
              </a:rPr>
              <a:t>and </a:t>
            </a:r>
            <a:r>
              <a:rPr b="0" i="0" lang="en-US" sz="1400" u="none" cap="none" strike="noStrike">
                <a:solidFill>
                  <a:srgbClr val="00B0F0"/>
                </a:solidFill>
                <a:latin typeface="Arial"/>
                <a:ea typeface="Arial"/>
                <a:cs typeface="Arial"/>
                <a:sym typeface="Arial"/>
              </a:rPr>
              <a:t>‘when’</a:t>
            </a:r>
            <a:r>
              <a:rPr b="0" i="0" lang="en-US" sz="1400" u="none" cap="none" strike="noStrike">
                <a:solidFill>
                  <a:srgbClr val="000000"/>
                </a:solidFill>
                <a:latin typeface="Arial"/>
                <a:ea typeface="Arial"/>
                <a:cs typeface="Arial"/>
                <a:sym typeface="Arial"/>
              </a:rPr>
              <a:t>.</a:t>
            </a:r>
            <a:endParaRPr/>
          </a:p>
        </p:txBody>
      </p:sp>
      <p:sp>
        <p:nvSpPr>
          <p:cNvPr id="1781" name="Google Shape;1781;p6"/>
          <p:cNvSpPr txBox="1"/>
          <p:nvPr/>
        </p:nvSpPr>
        <p:spPr>
          <a:xfrm>
            <a:off x="4829500" y="1854687"/>
            <a:ext cx="3398108" cy="104056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5DA2"/>
                </a:solidFill>
                <a:latin typeface="Arial"/>
                <a:ea typeface="Arial"/>
                <a:cs typeface="Arial"/>
                <a:sym typeface="Arial"/>
              </a:rPr>
              <a:t>Tagging activity: </a:t>
            </a:r>
            <a:r>
              <a:rPr b="0" i="0" lang="en-US" sz="1400" u="none" cap="none" strike="noStrike">
                <a:solidFill>
                  <a:srgbClr val="000000"/>
                </a:solidFill>
                <a:latin typeface="Arial"/>
                <a:ea typeface="Arial"/>
                <a:cs typeface="Arial"/>
                <a:sym typeface="Arial"/>
              </a:rPr>
              <a:t>The history of which tags are in which animals, where those animals were released, how long the tag will live, + measurements and observations made at tagging time. </a:t>
            </a:r>
            <a:br>
              <a:rPr b="0" i="0" lang="en-US" sz="1400" u="none" cap="none" strike="noStrike">
                <a:solidFill>
                  <a:srgbClr val="000000"/>
                </a:solidFill>
                <a:latin typeface="Arial"/>
                <a:ea typeface="Arial"/>
                <a:cs typeface="Arial"/>
                <a:sym typeface="Arial"/>
              </a:rPr>
            </a:br>
            <a:r>
              <a:rPr b="0" i="0" lang="en-US" sz="1400" u="none" cap="none" strike="noStrike">
                <a:solidFill>
                  <a:srgbClr val="000000"/>
                </a:solidFill>
                <a:latin typeface="Arial"/>
                <a:ea typeface="Arial"/>
                <a:cs typeface="Arial"/>
                <a:sym typeface="Arial"/>
              </a:rPr>
              <a:t>OTN Embargo = tag life + 2 years</a:t>
            </a:r>
            <a:endParaRPr b="0" i="0" sz="1400" u="none" cap="none" strike="noStrike">
              <a:solidFill>
                <a:srgbClr val="00B0F0"/>
              </a:solidFill>
              <a:latin typeface="Arial"/>
              <a:ea typeface="Arial"/>
              <a:cs typeface="Arial"/>
              <a:sym typeface="Arial"/>
            </a:endParaRPr>
          </a:p>
        </p:txBody>
      </p:sp>
      <p:pic>
        <p:nvPicPr>
          <p:cNvPr descr="ColinBuhariwalla.JPG" id="1782" name="Google Shape;1782;p6"/>
          <p:cNvPicPr preferRelativeResize="0"/>
          <p:nvPr/>
        </p:nvPicPr>
        <p:blipFill rotWithShape="1">
          <a:blip r:embed="rId5">
            <a:alphaModFix/>
          </a:blip>
          <a:srcRect b="0" l="0" r="0" t="0"/>
          <a:stretch/>
        </p:blipFill>
        <p:spPr>
          <a:xfrm>
            <a:off x="3081528" y="3143801"/>
            <a:ext cx="1587609" cy="1190707"/>
          </a:xfrm>
          <a:prstGeom prst="rect">
            <a:avLst/>
          </a:prstGeom>
          <a:noFill/>
          <a:ln>
            <a:noFill/>
          </a:ln>
        </p:spPr>
      </p:pic>
      <p:pic>
        <p:nvPicPr>
          <p:cNvPr descr="NathanFurey.JPG" id="1783" name="Google Shape;1783;p6"/>
          <p:cNvPicPr preferRelativeResize="0"/>
          <p:nvPr/>
        </p:nvPicPr>
        <p:blipFill rotWithShape="1">
          <a:blip r:embed="rId6">
            <a:alphaModFix/>
          </a:blip>
          <a:srcRect b="0" l="0" r="0" t="0"/>
          <a:stretch/>
        </p:blipFill>
        <p:spPr>
          <a:xfrm>
            <a:off x="1730716" y="1012086"/>
            <a:ext cx="1979516" cy="1169773"/>
          </a:xfrm>
          <a:prstGeom prst="rect">
            <a:avLst/>
          </a:prstGeom>
          <a:noFill/>
          <a:ln>
            <a:noFill/>
          </a:ln>
        </p:spPr>
      </p:pic>
      <p:pic>
        <p:nvPicPr>
          <p:cNvPr descr="SteveKessel.JPG" id="1784" name="Google Shape;1784;p6"/>
          <p:cNvPicPr preferRelativeResize="0"/>
          <p:nvPr/>
        </p:nvPicPr>
        <p:blipFill rotWithShape="1">
          <a:blip r:embed="rId7">
            <a:alphaModFix/>
          </a:blip>
          <a:srcRect b="0" l="0" r="0" t="0"/>
          <a:stretch/>
        </p:blipFill>
        <p:spPr>
          <a:xfrm>
            <a:off x="539750" y="3143801"/>
            <a:ext cx="1625600" cy="1214183"/>
          </a:xfrm>
          <a:prstGeom prst="rect">
            <a:avLst/>
          </a:prstGeom>
          <a:noFill/>
          <a:ln>
            <a:noFill/>
          </a:ln>
        </p:spPr>
      </p:pic>
      <p:sp>
        <p:nvSpPr>
          <p:cNvPr id="1785" name="Google Shape;1785;p6"/>
          <p:cNvSpPr txBox="1"/>
          <p:nvPr/>
        </p:nvSpPr>
        <p:spPr>
          <a:xfrm>
            <a:off x="243737" y="189339"/>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Arial"/>
              <a:buNone/>
            </a:pPr>
            <a:r>
              <a:rPr b="1" i="0" lang="en-US" sz="2000" u="none" cap="none" strike="noStrike">
                <a:solidFill>
                  <a:srgbClr val="1E3566"/>
                </a:solidFill>
                <a:latin typeface="Montserrat"/>
                <a:ea typeface="Montserrat"/>
                <a:cs typeface="Montserrat"/>
                <a:sym typeface="Montserrat"/>
              </a:rPr>
              <a:t>Three main components of acoustic telemetry data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8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89" name="Shape 1789"/>
        <p:cNvGrpSpPr/>
        <p:nvPr/>
      </p:nvGrpSpPr>
      <p:grpSpPr>
        <a:xfrm>
          <a:off x="0" y="0"/>
          <a:ext cx="0" cy="0"/>
          <a:chOff x="0" y="0"/>
          <a:chExt cx="0" cy="0"/>
        </a:xfrm>
      </p:grpSpPr>
      <p:sp>
        <p:nvSpPr>
          <p:cNvPr id="1790" name="Google Shape;1790;p7"/>
          <p:cNvSpPr txBox="1"/>
          <p:nvPr>
            <p:ph type="title"/>
          </p:nvPr>
        </p:nvSpPr>
        <p:spPr>
          <a:xfrm>
            <a:off x="349006" y="162013"/>
            <a:ext cx="3607157"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US" sz="2400">
                <a:solidFill>
                  <a:srgbClr val="1E3566"/>
                </a:solidFill>
                <a:latin typeface="Montserrat"/>
                <a:ea typeface="Montserrat"/>
                <a:cs typeface="Montserrat"/>
                <a:sym typeface="Montserrat"/>
              </a:rPr>
              <a:t>What’s in a Node?</a:t>
            </a:r>
            <a:endParaRPr b="1" sz="2400">
              <a:solidFill>
                <a:srgbClr val="1E3566"/>
              </a:solidFill>
              <a:latin typeface="Montserrat"/>
              <a:ea typeface="Montserrat"/>
              <a:cs typeface="Montserrat"/>
              <a:sym typeface="Montserrat"/>
            </a:endParaRPr>
          </a:p>
        </p:txBody>
      </p:sp>
      <p:sp>
        <p:nvSpPr>
          <p:cNvPr id="1791" name="Google Shape;1791;p7"/>
          <p:cNvSpPr txBox="1"/>
          <p:nvPr/>
        </p:nvSpPr>
        <p:spPr>
          <a:xfrm>
            <a:off x="86450" y="4844750"/>
            <a:ext cx="225300" cy="230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7"/>
          <p:cNvSpPr txBox="1"/>
          <p:nvPr>
            <p:ph idx="12" type="sldNum"/>
          </p:nvPr>
        </p:nvSpPr>
        <p:spPr>
          <a:xfrm>
            <a:off x="-1" y="4763150"/>
            <a:ext cx="403200" cy="393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000"/>
              <a:buNone/>
            </a:pPr>
            <a:fld id="{00000000-1234-1234-1234-123412341234}" type="slidenum">
              <a:rPr b="1" lang="en-US">
                <a:solidFill>
                  <a:srgbClr val="FFFFFF"/>
                </a:solidFill>
                <a:latin typeface="Raleway"/>
                <a:ea typeface="Raleway"/>
                <a:cs typeface="Raleway"/>
                <a:sym typeface="Raleway"/>
              </a:rPr>
              <a:t>‹#›</a:t>
            </a:fld>
            <a:endParaRPr b="1">
              <a:solidFill>
                <a:srgbClr val="FFFFFF"/>
              </a:solidFill>
              <a:latin typeface="Raleway"/>
              <a:ea typeface="Raleway"/>
              <a:cs typeface="Raleway"/>
              <a:sym typeface="Raleway"/>
            </a:endParaRPr>
          </a:p>
        </p:txBody>
      </p:sp>
      <p:sp>
        <p:nvSpPr>
          <p:cNvPr id="1793" name="Google Shape;1793;p7"/>
          <p:cNvSpPr txBox="1"/>
          <p:nvPr/>
        </p:nvSpPr>
        <p:spPr>
          <a:xfrm>
            <a:off x="477000" y="4791950"/>
            <a:ext cx="4663800" cy="312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rgbClr val="FFFFFF"/>
                </a:solidFill>
                <a:latin typeface="Raleway"/>
                <a:ea typeface="Raleway"/>
                <a:cs typeface="Raleway"/>
                <a:sym typeface="Raleway"/>
              </a:rPr>
              <a:t>OCEAN TRACKING NETWORK</a:t>
            </a:r>
            <a:endParaRPr b="0" i="0" sz="1000" u="none" cap="none" strike="noStrike">
              <a:solidFill>
                <a:srgbClr val="FFFFFF"/>
              </a:solidFill>
              <a:latin typeface="Raleway"/>
              <a:ea typeface="Raleway"/>
              <a:cs typeface="Raleway"/>
              <a:sym typeface="Raleway"/>
            </a:endParaRPr>
          </a:p>
        </p:txBody>
      </p:sp>
      <p:pic>
        <p:nvPicPr>
          <p:cNvPr id="1794" name="Google Shape;1794;p7"/>
          <p:cNvPicPr preferRelativeResize="0"/>
          <p:nvPr/>
        </p:nvPicPr>
        <p:blipFill rotWithShape="1">
          <a:blip r:embed="rId4">
            <a:alphaModFix/>
          </a:blip>
          <a:srcRect b="0" l="0" r="0" t="0"/>
          <a:stretch/>
        </p:blipFill>
        <p:spPr>
          <a:xfrm>
            <a:off x="8616800" y="4821546"/>
            <a:ext cx="403200" cy="252804"/>
          </a:xfrm>
          <a:prstGeom prst="rect">
            <a:avLst/>
          </a:prstGeom>
          <a:noFill/>
          <a:ln>
            <a:noFill/>
          </a:ln>
        </p:spPr>
      </p:pic>
      <p:sp>
        <p:nvSpPr>
          <p:cNvPr id="1795" name="Google Shape;1795;p7"/>
          <p:cNvSpPr txBox="1"/>
          <p:nvPr/>
        </p:nvSpPr>
        <p:spPr>
          <a:xfrm>
            <a:off x="5968093" y="4609157"/>
            <a:ext cx="486809" cy="57269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796" name="Google Shape;1796;p7"/>
          <p:cNvSpPr txBox="1"/>
          <p:nvPr>
            <p:ph idx="1" type="body"/>
          </p:nvPr>
        </p:nvSpPr>
        <p:spPr>
          <a:xfrm>
            <a:off x="-57415" y="938649"/>
            <a:ext cx="3467950"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Char char="●"/>
            </a:pPr>
            <a:r>
              <a:rPr lang="en-US"/>
              <a:t>Direct inter-compatibility w/ other OTN-style nodes</a:t>
            </a:r>
            <a:endParaRPr/>
          </a:p>
          <a:p>
            <a:pPr indent="-342900" lvl="0" marL="457200" rtl="0" algn="l">
              <a:lnSpc>
                <a:spcPct val="115000"/>
              </a:lnSpc>
              <a:spcBef>
                <a:spcPts val="0"/>
              </a:spcBef>
              <a:spcAft>
                <a:spcPts val="0"/>
              </a:spcAft>
              <a:buSzPts val="1800"/>
              <a:buChar char="●"/>
            </a:pPr>
            <a:r>
              <a:rPr lang="en-US"/>
              <a:t>Detection resolution between nodes</a:t>
            </a:r>
            <a:endParaRPr/>
          </a:p>
          <a:p>
            <a:pPr indent="-342900" lvl="0" marL="457200" rtl="0" algn="l">
              <a:lnSpc>
                <a:spcPct val="115000"/>
              </a:lnSpc>
              <a:spcBef>
                <a:spcPts val="0"/>
              </a:spcBef>
              <a:spcAft>
                <a:spcPts val="0"/>
              </a:spcAft>
              <a:buSzPts val="1800"/>
              <a:buChar char="●"/>
            </a:pPr>
            <a:r>
              <a:rPr lang="en-US"/>
              <a:t>Same QA/QC process and data output formats</a:t>
            </a:r>
            <a:endParaRPr/>
          </a:p>
          <a:p>
            <a:pPr indent="-342900" lvl="0" marL="457200" rtl="0" algn="l">
              <a:lnSpc>
                <a:spcPct val="115000"/>
              </a:lnSpc>
              <a:spcBef>
                <a:spcPts val="0"/>
              </a:spcBef>
              <a:spcAft>
                <a:spcPts val="0"/>
              </a:spcAft>
              <a:buSzPts val="1800"/>
              <a:buChar char="●"/>
            </a:pPr>
            <a:r>
              <a:rPr lang="en-US"/>
              <a:t>Develop new processes alongside OTNDC + comm.</a:t>
            </a:r>
            <a:endParaRPr/>
          </a:p>
          <a:p>
            <a:pPr indent="-342900" lvl="0" marL="457200" rtl="0" algn="l">
              <a:lnSpc>
                <a:spcPct val="115000"/>
              </a:lnSpc>
              <a:spcBef>
                <a:spcPts val="0"/>
              </a:spcBef>
              <a:spcAft>
                <a:spcPts val="0"/>
              </a:spcAft>
              <a:buSzPts val="1800"/>
              <a:buChar char="●"/>
            </a:pPr>
            <a:r>
              <a:rPr lang="en-US"/>
              <a:t>Periodic training sessions and ongoing support for node managers</a:t>
            </a:r>
            <a:endParaRPr/>
          </a:p>
        </p:txBody>
      </p:sp>
      <p:sp>
        <p:nvSpPr>
          <p:cNvPr id="1797" name="Google Shape;1797;p7"/>
          <p:cNvSpPr txBox="1"/>
          <p:nvPr/>
        </p:nvSpPr>
        <p:spPr>
          <a:xfrm>
            <a:off x="403199" y="556386"/>
            <a:ext cx="3467950" cy="32464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400"/>
              <a:buFont typeface="Arial"/>
              <a:buNone/>
            </a:pPr>
            <a:r>
              <a:rPr b="1" i="0" lang="en-US" sz="1400" u="none" cap="none" strike="noStrike">
                <a:solidFill>
                  <a:srgbClr val="1FA8B7"/>
                </a:solidFill>
                <a:highlight>
                  <a:schemeClr val="lt1"/>
                </a:highlight>
                <a:latin typeface="Raleway"/>
                <a:ea typeface="Raleway"/>
                <a:cs typeface="Raleway"/>
                <a:sym typeface="Raleway"/>
              </a:rPr>
              <a:t>Shared tools, common processes</a:t>
            </a:r>
            <a:endParaRPr b="1" i="0" sz="1400" u="none" cap="none" strike="noStrike">
              <a:solidFill>
                <a:srgbClr val="000000"/>
              </a:solidFill>
              <a:latin typeface="Arial"/>
              <a:ea typeface="Arial"/>
              <a:cs typeface="Arial"/>
              <a:sym typeface="Arial"/>
            </a:endParaRPr>
          </a:p>
        </p:txBody>
      </p:sp>
      <p:pic>
        <p:nvPicPr>
          <p:cNvPr id="1798" name="Google Shape;1798;p7"/>
          <p:cNvPicPr preferRelativeResize="0"/>
          <p:nvPr/>
        </p:nvPicPr>
        <p:blipFill rotWithShape="1">
          <a:blip r:embed="rId5">
            <a:alphaModFix/>
          </a:blip>
          <a:srcRect b="0" l="0" r="0" t="0"/>
          <a:stretch/>
        </p:blipFill>
        <p:spPr>
          <a:xfrm>
            <a:off x="3338283" y="169857"/>
            <a:ext cx="5746427" cy="4439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2" name="Shape 1802"/>
        <p:cNvGrpSpPr/>
        <p:nvPr/>
      </p:nvGrpSpPr>
      <p:grpSpPr>
        <a:xfrm>
          <a:off x="0" y="0"/>
          <a:ext cx="0" cy="0"/>
          <a:chOff x="0" y="0"/>
          <a:chExt cx="0" cy="0"/>
        </a:xfrm>
      </p:grpSpPr>
      <p:sp>
        <p:nvSpPr>
          <p:cNvPr id="1803" name="Google Shape;1803;g11e770b0bd5_0_2412"/>
          <p:cNvSpPr txBox="1"/>
          <p:nvPr>
            <p:ph type="ctrTitle"/>
          </p:nvPr>
        </p:nvSpPr>
        <p:spPr>
          <a:xfrm>
            <a:off x="171700" y="939300"/>
            <a:ext cx="8715300" cy="25029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0"/>
              </a:spcBef>
              <a:spcAft>
                <a:spcPts val="0"/>
              </a:spcAft>
              <a:buSzPts val="990"/>
              <a:buNone/>
            </a:pPr>
            <a:r>
              <a:rPr lang="en-US" sz="4920"/>
              <a:t>FACT Network</a:t>
            </a:r>
            <a:endParaRPr sz="4920"/>
          </a:p>
          <a:p>
            <a:pPr indent="0" lvl="0" marL="0" rtl="0" algn="ctr">
              <a:lnSpc>
                <a:spcPct val="100000"/>
              </a:lnSpc>
              <a:spcBef>
                <a:spcPts val="0"/>
              </a:spcBef>
              <a:spcAft>
                <a:spcPts val="0"/>
              </a:spcAft>
              <a:buSzPts val="990"/>
              <a:buNone/>
            </a:pPr>
            <a:r>
              <a:rPr lang="en-US" sz="4920"/>
              <a:t>Node since 2017 </a:t>
            </a:r>
            <a:endParaRPr sz="4920"/>
          </a:p>
        </p:txBody>
      </p:sp>
      <p:pic>
        <p:nvPicPr>
          <p:cNvPr id="1804" name="Google Shape;1804;g11e770b0bd5_0_2412"/>
          <p:cNvPicPr preferRelativeResize="0"/>
          <p:nvPr/>
        </p:nvPicPr>
        <p:blipFill rotWithShape="1">
          <a:blip r:embed="rId3">
            <a:alphaModFix/>
          </a:blip>
          <a:srcRect b="0" l="0" r="0" t="0"/>
          <a:stretch/>
        </p:blipFill>
        <p:spPr>
          <a:xfrm>
            <a:off x="7880250" y="40775"/>
            <a:ext cx="1201350" cy="1780350"/>
          </a:xfrm>
          <a:prstGeom prst="rect">
            <a:avLst/>
          </a:prstGeom>
          <a:noFill/>
          <a:ln>
            <a:noFill/>
          </a:ln>
        </p:spPr>
      </p:pic>
      <p:pic>
        <p:nvPicPr>
          <p:cNvPr descr="Documents - SECOORA" id="1805" name="Google Shape;1805;g11e770b0bd5_0_2412"/>
          <p:cNvPicPr preferRelativeResize="0"/>
          <p:nvPr/>
        </p:nvPicPr>
        <p:blipFill rotWithShape="1">
          <a:blip r:embed="rId4">
            <a:alphaModFix/>
          </a:blip>
          <a:srcRect b="0" l="0" r="0" t="0"/>
          <a:stretch/>
        </p:blipFill>
        <p:spPr>
          <a:xfrm>
            <a:off x="115025" y="105450"/>
            <a:ext cx="2856299" cy="969950"/>
          </a:xfrm>
          <a:prstGeom prst="rect">
            <a:avLst/>
          </a:prstGeom>
          <a:noFill/>
          <a:ln>
            <a:noFill/>
          </a:ln>
        </p:spPr>
      </p:pic>
      <p:sp>
        <p:nvSpPr>
          <p:cNvPr id="1806" name="Google Shape;1806;g11e770b0bd5_0_2412"/>
          <p:cNvSpPr txBox="1"/>
          <p:nvPr/>
        </p:nvSpPr>
        <p:spPr>
          <a:xfrm>
            <a:off x="7036594" y="4436266"/>
            <a:ext cx="1907400" cy="523200"/>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lang="en-US">
                <a:solidFill>
                  <a:schemeClr val="lt1"/>
                </a:solidFill>
              </a:rPr>
              <a:t>March </a:t>
            </a:r>
            <a:r>
              <a:rPr b="0" i="0" lang="en-US" sz="1400" u="none" cap="none" strike="noStrike">
                <a:solidFill>
                  <a:schemeClr val="lt1"/>
                </a:solidFill>
                <a:latin typeface="Arial"/>
                <a:ea typeface="Arial"/>
                <a:cs typeface="Arial"/>
                <a:sym typeface="Arial"/>
              </a:rPr>
              <a:t>2022</a:t>
            </a:r>
            <a:endParaRPr/>
          </a:p>
          <a:p>
            <a:pPr indent="0" lvl="0" marL="0" marR="0" rtl="0" algn="r">
              <a:lnSpc>
                <a:spcPct val="100000"/>
              </a:lnSpc>
              <a:spcBef>
                <a:spcPts val="0"/>
              </a:spcBef>
              <a:spcAft>
                <a:spcPts val="0"/>
              </a:spcAft>
              <a:buNone/>
            </a:pPr>
            <a:r>
              <a:rPr b="0" i="0" lang="en-US" sz="1400" u="none" cap="none" strike="noStrike">
                <a:solidFill>
                  <a:schemeClr val="lt1"/>
                </a:solidFill>
                <a:latin typeface="Arial"/>
                <a:ea typeface="Arial"/>
                <a:cs typeface="Arial"/>
                <a:sym typeface="Arial"/>
              </a:rPr>
              <a:t>Joy Young, PhD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0" name="Shape 1810"/>
        <p:cNvGrpSpPr/>
        <p:nvPr/>
      </p:nvGrpSpPr>
      <p:grpSpPr>
        <a:xfrm>
          <a:off x="0" y="0"/>
          <a:ext cx="0" cy="0"/>
          <a:chOff x="0" y="0"/>
          <a:chExt cx="0" cy="0"/>
        </a:xfrm>
      </p:grpSpPr>
      <p:sp>
        <p:nvSpPr>
          <p:cNvPr id="1811" name="Google Shape;1811;g11e770b0bd5_0_1671"/>
          <p:cNvSpPr txBox="1"/>
          <p:nvPr>
            <p:ph type="title"/>
          </p:nvPr>
        </p:nvSpPr>
        <p:spPr>
          <a:xfrm>
            <a:off x="155575" y="133488"/>
            <a:ext cx="3960000" cy="900000"/>
          </a:xfrm>
          <a:prstGeom prst="rect">
            <a:avLst/>
          </a:prstGeom>
          <a:noFill/>
          <a:ln>
            <a:noFill/>
          </a:ln>
        </p:spPr>
        <p:txBody>
          <a:bodyPr anchorCtr="0" anchor="t" bIns="0" lIns="0" spcFirstLastPara="1" rIns="0" wrap="square" tIns="0">
            <a:normAutofit/>
          </a:bodyPr>
          <a:lstStyle/>
          <a:p>
            <a:pPr indent="0" lvl="0" marL="0" rtl="0" algn="l">
              <a:lnSpc>
                <a:spcPct val="100000"/>
              </a:lnSpc>
              <a:spcBef>
                <a:spcPts val="0"/>
              </a:spcBef>
              <a:spcAft>
                <a:spcPts val="0"/>
              </a:spcAft>
              <a:buSzPts val="4667"/>
              <a:buNone/>
            </a:pPr>
            <a:r>
              <a:rPr lang="en-US" sz="4400"/>
              <a:t>What is FACT?</a:t>
            </a:r>
            <a:endParaRPr sz="4400"/>
          </a:p>
        </p:txBody>
      </p:sp>
      <p:grpSp>
        <p:nvGrpSpPr>
          <p:cNvPr id="1812" name="Google Shape;1812;g11e770b0bd5_0_1671"/>
          <p:cNvGrpSpPr/>
          <p:nvPr/>
        </p:nvGrpSpPr>
        <p:grpSpPr>
          <a:xfrm>
            <a:off x="6239691" y="709672"/>
            <a:ext cx="2656149" cy="4087991"/>
            <a:chOff x="8062600" y="641725"/>
            <a:chExt cx="1387675" cy="2135725"/>
          </a:xfrm>
        </p:grpSpPr>
        <p:sp>
          <p:nvSpPr>
            <p:cNvPr id="1813" name="Google Shape;1813;g11e770b0bd5_0_1671"/>
            <p:cNvSpPr/>
            <p:nvPr/>
          </p:nvSpPr>
          <p:spPr>
            <a:xfrm>
              <a:off x="9019100" y="1122925"/>
              <a:ext cx="46300" cy="58600"/>
            </a:xfrm>
            <a:custGeom>
              <a:rect b="b" l="l" r="r" t="t"/>
              <a:pathLst>
                <a:path extrusionOk="0" h="2344" w="1852">
                  <a:moveTo>
                    <a:pt x="1769" y="0"/>
                  </a:moveTo>
                  <a:cubicBezTo>
                    <a:pt x="1769" y="0"/>
                    <a:pt x="568" y="100"/>
                    <a:pt x="1" y="1401"/>
                  </a:cubicBezTo>
                  <a:cubicBezTo>
                    <a:pt x="1" y="1401"/>
                    <a:pt x="701" y="1735"/>
                    <a:pt x="1269" y="2268"/>
                  </a:cubicBezTo>
                  <a:cubicBezTo>
                    <a:pt x="1323" y="2320"/>
                    <a:pt x="1372" y="2343"/>
                    <a:pt x="1416" y="2343"/>
                  </a:cubicBezTo>
                  <a:cubicBezTo>
                    <a:pt x="1852" y="2343"/>
                    <a:pt x="1769" y="0"/>
                    <a:pt x="17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g11e770b0bd5_0_1671"/>
            <p:cNvSpPr/>
            <p:nvPr/>
          </p:nvSpPr>
          <p:spPr>
            <a:xfrm>
              <a:off x="9016185" y="889817"/>
              <a:ext cx="178500" cy="318575"/>
            </a:xfrm>
            <a:custGeom>
              <a:rect b="b" l="l" r="r" t="t"/>
              <a:pathLst>
                <a:path extrusionOk="0" h="12743" w="7140">
                  <a:moveTo>
                    <a:pt x="6005" y="0"/>
                  </a:moveTo>
                  <a:cubicBezTo>
                    <a:pt x="3003" y="267"/>
                    <a:pt x="2503" y="4170"/>
                    <a:pt x="2169" y="6172"/>
                  </a:cubicBezTo>
                  <a:cubicBezTo>
                    <a:pt x="2102" y="6705"/>
                    <a:pt x="2036" y="8106"/>
                    <a:pt x="2036" y="9207"/>
                  </a:cubicBezTo>
                  <a:cubicBezTo>
                    <a:pt x="1469" y="9374"/>
                    <a:pt x="335" y="9774"/>
                    <a:pt x="1" y="10942"/>
                  </a:cubicBezTo>
                  <a:cubicBezTo>
                    <a:pt x="1" y="10942"/>
                    <a:pt x="640" y="10787"/>
                    <a:pt x="1136" y="10787"/>
                  </a:cubicBezTo>
                  <a:cubicBezTo>
                    <a:pt x="1291" y="10787"/>
                    <a:pt x="1432" y="10802"/>
                    <a:pt x="1535" y="10842"/>
                  </a:cubicBezTo>
                  <a:cubicBezTo>
                    <a:pt x="1635" y="10875"/>
                    <a:pt x="1669" y="10908"/>
                    <a:pt x="1702" y="10942"/>
                  </a:cubicBezTo>
                  <a:cubicBezTo>
                    <a:pt x="1969" y="11342"/>
                    <a:pt x="2603" y="12743"/>
                    <a:pt x="2603" y="12743"/>
                  </a:cubicBezTo>
                  <a:cubicBezTo>
                    <a:pt x="2603" y="12743"/>
                    <a:pt x="3203" y="11942"/>
                    <a:pt x="2670" y="10074"/>
                  </a:cubicBezTo>
                  <a:cubicBezTo>
                    <a:pt x="4604" y="8873"/>
                    <a:pt x="5605" y="7339"/>
                    <a:pt x="6105" y="5838"/>
                  </a:cubicBezTo>
                  <a:cubicBezTo>
                    <a:pt x="6472" y="5938"/>
                    <a:pt x="6739" y="6205"/>
                    <a:pt x="6906" y="6438"/>
                  </a:cubicBezTo>
                  <a:cubicBezTo>
                    <a:pt x="7039" y="6705"/>
                    <a:pt x="7139" y="6905"/>
                    <a:pt x="7139" y="6905"/>
                  </a:cubicBezTo>
                  <a:cubicBezTo>
                    <a:pt x="7106" y="5838"/>
                    <a:pt x="6305" y="5071"/>
                    <a:pt x="6305" y="5071"/>
                  </a:cubicBezTo>
                  <a:cubicBezTo>
                    <a:pt x="6906" y="2402"/>
                    <a:pt x="6005" y="34"/>
                    <a:pt x="600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g11e770b0bd5_0_1671"/>
            <p:cNvSpPr/>
            <p:nvPr/>
          </p:nvSpPr>
          <p:spPr>
            <a:xfrm>
              <a:off x="8664379" y="1906798"/>
              <a:ext cx="165775" cy="214350"/>
            </a:xfrm>
            <a:custGeom>
              <a:rect b="b" l="l" r="r" t="t"/>
              <a:pathLst>
                <a:path extrusionOk="0" h="8574" w="6631">
                  <a:moveTo>
                    <a:pt x="6071" y="0"/>
                  </a:moveTo>
                  <a:cubicBezTo>
                    <a:pt x="4130" y="0"/>
                    <a:pt x="3096" y="2455"/>
                    <a:pt x="2502" y="3737"/>
                  </a:cubicBezTo>
                  <a:cubicBezTo>
                    <a:pt x="2335" y="4104"/>
                    <a:pt x="2002" y="5138"/>
                    <a:pt x="1802" y="5905"/>
                  </a:cubicBezTo>
                  <a:cubicBezTo>
                    <a:pt x="1368" y="5905"/>
                    <a:pt x="501" y="6039"/>
                    <a:pt x="0" y="6772"/>
                  </a:cubicBezTo>
                  <a:cubicBezTo>
                    <a:pt x="0" y="6772"/>
                    <a:pt x="834" y="6772"/>
                    <a:pt x="1135" y="7006"/>
                  </a:cubicBezTo>
                  <a:cubicBezTo>
                    <a:pt x="1168" y="7039"/>
                    <a:pt x="1201" y="7073"/>
                    <a:pt x="1201" y="7106"/>
                  </a:cubicBezTo>
                  <a:cubicBezTo>
                    <a:pt x="1335" y="7406"/>
                    <a:pt x="1502" y="8574"/>
                    <a:pt x="1502" y="8574"/>
                  </a:cubicBezTo>
                  <a:cubicBezTo>
                    <a:pt x="1502" y="8574"/>
                    <a:pt x="2135" y="8107"/>
                    <a:pt x="2102" y="6672"/>
                  </a:cubicBezTo>
                  <a:cubicBezTo>
                    <a:pt x="3770" y="6172"/>
                    <a:pt x="4771" y="5238"/>
                    <a:pt x="5438" y="4237"/>
                  </a:cubicBezTo>
                  <a:cubicBezTo>
                    <a:pt x="5671" y="4371"/>
                    <a:pt x="5805" y="4604"/>
                    <a:pt x="5905" y="4838"/>
                  </a:cubicBezTo>
                  <a:cubicBezTo>
                    <a:pt x="5971" y="5038"/>
                    <a:pt x="5971" y="5205"/>
                    <a:pt x="5971" y="5205"/>
                  </a:cubicBezTo>
                  <a:cubicBezTo>
                    <a:pt x="6138" y="4404"/>
                    <a:pt x="5738" y="3704"/>
                    <a:pt x="5738" y="3704"/>
                  </a:cubicBezTo>
                  <a:cubicBezTo>
                    <a:pt x="6631" y="1885"/>
                    <a:pt x="6475" y="34"/>
                    <a:pt x="6472" y="34"/>
                  </a:cubicBezTo>
                  <a:lnTo>
                    <a:pt x="6472" y="34"/>
                  </a:lnTo>
                  <a:cubicBezTo>
                    <a:pt x="6472" y="34"/>
                    <a:pt x="6472" y="34"/>
                    <a:pt x="6472" y="34"/>
                  </a:cubicBezTo>
                  <a:cubicBezTo>
                    <a:pt x="6334" y="11"/>
                    <a:pt x="6200" y="0"/>
                    <a:pt x="60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g11e770b0bd5_0_1671"/>
            <p:cNvSpPr/>
            <p:nvPr/>
          </p:nvSpPr>
          <p:spPr>
            <a:xfrm>
              <a:off x="8379500" y="2498875"/>
              <a:ext cx="26700" cy="23025"/>
            </a:xfrm>
            <a:custGeom>
              <a:rect b="b" l="l" r="r" t="t"/>
              <a:pathLst>
                <a:path extrusionOk="0" h="921" w="1068">
                  <a:moveTo>
                    <a:pt x="600" y="0"/>
                  </a:moveTo>
                  <a:cubicBezTo>
                    <a:pt x="426" y="0"/>
                    <a:pt x="218" y="40"/>
                    <a:pt x="0" y="168"/>
                  </a:cubicBezTo>
                  <a:cubicBezTo>
                    <a:pt x="0" y="168"/>
                    <a:pt x="234" y="468"/>
                    <a:pt x="300" y="835"/>
                  </a:cubicBezTo>
                  <a:cubicBezTo>
                    <a:pt x="305" y="895"/>
                    <a:pt x="326" y="921"/>
                    <a:pt x="358" y="921"/>
                  </a:cubicBezTo>
                  <a:cubicBezTo>
                    <a:pt x="537" y="921"/>
                    <a:pt x="1067" y="101"/>
                    <a:pt x="1067" y="101"/>
                  </a:cubicBezTo>
                  <a:cubicBezTo>
                    <a:pt x="1067" y="101"/>
                    <a:pt x="878" y="0"/>
                    <a:pt x="60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g11e770b0bd5_0_1671"/>
            <p:cNvSpPr/>
            <p:nvPr/>
          </p:nvSpPr>
          <p:spPr>
            <a:xfrm>
              <a:off x="8327775" y="2479875"/>
              <a:ext cx="126800" cy="105775"/>
            </a:xfrm>
            <a:custGeom>
              <a:rect b="b" l="l" r="r" t="t"/>
              <a:pathLst>
                <a:path extrusionOk="0" h="4231" w="5072">
                  <a:moveTo>
                    <a:pt x="4372" y="0"/>
                  </a:moveTo>
                  <a:cubicBezTo>
                    <a:pt x="3407" y="0"/>
                    <a:pt x="2524" y="1046"/>
                    <a:pt x="2002" y="1595"/>
                  </a:cubicBezTo>
                  <a:cubicBezTo>
                    <a:pt x="1836" y="1762"/>
                    <a:pt x="1469" y="2329"/>
                    <a:pt x="1202" y="2729"/>
                  </a:cubicBezTo>
                  <a:cubicBezTo>
                    <a:pt x="1090" y="2697"/>
                    <a:pt x="901" y="2650"/>
                    <a:pt x="690" y="2650"/>
                  </a:cubicBezTo>
                  <a:cubicBezTo>
                    <a:pt x="462" y="2650"/>
                    <a:pt x="209" y="2706"/>
                    <a:pt x="1" y="2896"/>
                  </a:cubicBezTo>
                  <a:cubicBezTo>
                    <a:pt x="1" y="2896"/>
                    <a:pt x="501" y="3063"/>
                    <a:pt x="635" y="3230"/>
                  </a:cubicBezTo>
                  <a:cubicBezTo>
                    <a:pt x="668" y="3263"/>
                    <a:pt x="668" y="3263"/>
                    <a:pt x="668" y="3330"/>
                  </a:cubicBezTo>
                  <a:cubicBezTo>
                    <a:pt x="668" y="3530"/>
                    <a:pt x="568" y="4231"/>
                    <a:pt x="568" y="4231"/>
                  </a:cubicBezTo>
                  <a:cubicBezTo>
                    <a:pt x="568" y="4231"/>
                    <a:pt x="1035" y="4097"/>
                    <a:pt x="1302" y="3230"/>
                  </a:cubicBezTo>
                  <a:cubicBezTo>
                    <a:pt x="2336" y="3230"/>
                    <a:pt x="3136" y="2896"/>
                    <a:pt x="3670" y="2429"/>
                  </a:cubicBezTo>
                  <a:cubicBezTo>
                    <a:pt x="3804" y="2563"/>
                    <a:pt x="3837" y="2729"/>
                    <a:pt x="3837" y="2863"/>
                  </a:cubicBezTo>
                  <a:cubicBezTo>
                    <a:pt x="3870" y="3030"/>
                    <a:pt x="3837" y="3096"/>
                    <a:pt x="3837" y="3096"/>
                  </a:cubicBezTo>
                  <a:cubicBezTo>
                    <a:pt x="4070" y="2696"/>
                    <a:pt x="3970" y="2196"/>
                    <a:pt x="3970" y="2196"/>
                  </a:cubicBezTo>
                  <a:cubicBezTo>
                    <a:pt x="4838" y="1328"/>
                    <a:pt x="5071" y="161"/>
                    <a:pt x="5004" y="161"/>
                  </a:cubicBezTo>
                  <a:cubicBezTo>
                    <a:pt x="4792" y="49"/>
                    <a:pt x="4580" y="0"/>
                    <a:pt x="437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g11e770b0bd5_0_1671"/>
            <p:cNvSpPr/>
            <p:nvPr/>
          </p:nvSpPr>
          <p:spPr>
            <a:xfrm>
              <a:off x="8341950" y="2481975"/>
              <a:ext cx="111775" cy="103675"/>
            </a:xfrm>
            <a:custGeom>
              <a:rect b="b" l="l" r="r" t="t"/>
              <a:pathLst>
                <a:path extrusionOk="0" h="4147" w="4471">
                  <a:moveTo>
                    <a:pt x="4379" y="0"/>
                  </a:moveTo>
                  <a:cubicBezTo>
                    <a:pt x="4253" y="0"/>
                    <a:pt x="4011" y="47"/>
                    <a:pt x="3737" y="344"/>
                  </a:cubicBezTo>
                  <a:cubicBezTo>
                    <a:pt x="3270" y="811"/>
                    <a:pt x="2970" y="1311"/>
                    <a:pt x="2603" y="1645"/>
                  </a:cubicBezTo>
                  <a:cubicBezTo>
                    <a:pt x="2603" y="1645"/>
                    <a:pt x="2436" y="2145"/>
                    <a:pt x="2069" y="2445"/>
                  </a:cubicBezTo>
                  <a:lnTo>
                    <a:pt x="2136" y="2245"/>
                  </a:lnTo>
                  <a:lnTo>
                    <a:pt x="2136" y="2245"/>
                  </a:lnTo>
                  <a:cubicBezTo>
                    <a:pt x="2136" y="2245"/>
                    <a:pt x="956" y="2947"/>
                    <a:pt x="654" y="2947"/>
                  </a:cubicBezTo>
                  <a:cubicBezTo>
                    <a:pt x="647" y="2947"/>
                    <a:pt x="641" y="2946"/>
                    <a:pt x="635" y="2946"/>
                  </a:cubicBezTo>
                  <a:cubicBezTo>
                    <a:pt x="635" y="2946"/>
                    <a:pt x="618" y="2944"/>
                    <a:pt x="590" y="2944"/>
                  </a:cubicBezTo>
                  <a:cubicBezTo>
                    <a:pt x="491" y="2944"/>
                    <a:pt x="249" y="2964"/>
                    <a:pt x="68" y="3146"/>
                  </a:cubicBezTo>
                  <a:cubicBezTo>
                    <a:pt x="101" y="3179"/>
                    <a:pt x="101" y="3179"/>
                    <a:pt x="101" y="3246"/>
                  </a:cubicBezTo>
                  <a:cubicBezTo>
                    <a:pt x="101" y="3446"/>
                    <a:pt x="1" y="4147"/>
                    <a:pt x="1" y="4147"/>
                  </a:cubicBezTo>
                  <a:cubicBezTo>
                    <a:pt x="1" y="4147"/>
                    <a:pt x="468" y="4013"/>
                    <a:pt x="735" y="3146"/>
                  </a:cubicBezTo>
                  <a:cubicBezTo>
                    <a:pt x="1769" y="3146"/>
                    <a:pt x="2569" y="2812"/>
                    <a:pt x="3103" y="2345"/>
                  </a:cubicBezTo>
                  <a:cubicBezTo>
                    <a:pt x="3237" y="2479"/>
                    <a:pt x="3270" y="2645"/>
                    <a:pt x="3270" y="2779"/>
                  </a:cubicBezTo>
                  <a:cubicBezTo>
                    <a:pt x="3303" y="2946"/>
                    <a:pt x="3270" y="3012"/>
                    <a:pt x="3270" y="3012"/>
                  </a:cubicBezTo>
                  <a:cubicBezTo>
                    <a:pt x="3503" y="2612"/>
                    <a:pt x="3403" y="2112"/>
                    <a:pt x="3403" y="2112"/>
                  </a:cubicBezTo>
                  <a:cubicBezTo>
                    <a:pt x="4271" y="1244"/>
                    <a:pt x="4471" y="10"/>
                    <a:pt x="4471" y="10"/>
                  </a:cubicBezTo>
                  <a:cubicBezTo>
                    <a:pt x="4471" y="10"/>
                    <a:pt x="4438" y="0"/>
                    <a:pt x="437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g11e770b0bd5_0_1671"/>
            <p:cNvSpPr/>
            <p:nvPr/>
          </p:nvSpPr>
          <p:spPr>
            <a:xfrm>
              <a:off x="8618829" y="2266626"/>
              <a:ext cx="105925" cy="126875"/>
            </a:xfrm>
            <a:custGeom>
              <a:rect b="b" l="l" r="r" t="t"/>
              <a:pathLst>
                <a:path extrusionOk="0" h="5075" w="4237">
                  <a:moveTo>
                    <a:pt x="3872" y="1"/>
                  </a:moveTo>
                  <a:cubicBezTo>
                    <a:pt x="2709" y="1"/>
                    <a:pt x="2029" y="1409"/>
                    <a:pt x="1602" y="2173"/>
                  </a:cubicBezTo>
                  <a:cubicBezTo>
                    <a:pt x="1502" y="2373"/>
                    <a:pt x="1268" y="3007"/>
                    <a:pt x="1101" y="3440"/>
                  </a:cubicBezTo>
                  <a:cubicBezTo>
                    <a:pt x="868" y="3440"/>
                    <a:pt x="301" y="3440"/>
                    <a:pt x="0" y="3907"/>
                  </a:cubicBezTo>
                  <a:cubicBezTo>
                    <a:pt x="0" y="3907"/>
                    <a:pt x="534" y="3941"/>
                    <a:pt x="701" y="4074"/>
                  </a:cubicBezTo>
                  <a:cubicBezTo>
                    <a:pt x="701" y="4108"/>
                    <a:pt x="734" y="4108"/>
                    <a:pt x="734" y="4174"/>
                  </a:cubicBezTo>
                  <a:cubicBezTo>
                    <a:pt x="768" y="4374"/>
                    <a:pt x="868" y="5075"/>
                    <a:pt x="868" y="5075"/>
                  </a:cubicBezTo>
                  <a:cubicBezTo>
                    <a:pt x="868" y="5075"/>
                    <a:pt x="1235" y="4775"/>
                    <a:pt x="1268" y="3907"/>
                  </a:cubicBezTo>
                  <a:cubicBezTo>
                    <a:pt x="2335" y="3641"/>
                    <a:pt x="3003" y="3107"/>
                    <a:pt x="3403" y="2540"/>
                  </a:cubicBezTo>
                  <a:cubicBezTo>
                    <a:pt x="3536" y="2606"/>
                    <a:pt x="3603" y="2773"/>
                    <a:pt x="3670" y="2907"/>
                  </a:cubicBezTo>
                  <a:cubicBezTo>
                    <a:pt x="3703" y="3040"/>
                    <a:pt x="3703" y="3140"/>
                    <a:pt x="3703" y="3140"/>
                  </a:cubicBezTo>
                  <a:cubicBezTo>
                    <a:pt x="3870" y="2707"/>
                    <a:pt x="3603" y="2240"/>
                    <a:pt x="3603" y="2240"/>
                  </a:cubicBezTo>
                  <a:cubicBezTo>
                    <a:pt x="4237" y="1205"/>
                    <a:pt x="4203" y="38"/>
                    <a:pt x="4203" y="38"/>
                  </a:cubicBezTo>
                  <a:cubicBezTo>
                    <a:pt x="4089" y="13"/>
                    <a:pt x="3978" y="1"/>
                    <a:pt x="387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g11e770b0bd5_0_1671"/>
            <p:cNvSpPr/>
            <p:nvPr/>
          </p:nvSpPr>
          <p:spPr>
            <a:xfrm>
              <a:off x="9260950" y="683425"/>
              <a:ext cx="20875" cy="26775"/>
            </a:xfrm>
            <a:custGeom>
              <a:rect b="b" l="l" r="r" t="t"/>
              <a:pathLst>
                <a:path extrusionOk="0" h="1071" w="835">
                  <a:moveTo>
                    <a:pt x="834" y="1"/>
                  </a:moveTo>
                  <a:cubicBezTo>
                    <a:pt x="834" y="1"/>
                    <a:pt x="267" y="34"/>
                    <a:pt x="1" y="635"/>
                  </a:cubicBezTo>
                  <a:cubicBezTo>
                    <a:pt x="1" y="635"/>
                    <a:pt x="334" y="801"/>
                    <a:pt x="568" y="1035"/>
                  </a:cubicBezTo>
                  <a:cubicBezTo>
                    <a:pt x="592" y="1060"/>
                    <a:pt x="615" y="1071"/>
                    <a:pt x="635" y="1071"/>
                  </a:cubicBezTo>
                  <a:cubicBezTo>
                    <a:pt x="834" y="1071"/>
                    <a:pt x="834" y="1"/>
                    <a:pt x="83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g11e770b0bd5_0_1671"/>
            <p:cNvSpPr/>
            <p:nvPr/>
          </p:nvSpPr>
          <p:spPr>
            <a:xfrm>
              <a:off x="9242600" y="641725"/>
              <a:ext cx="83425" cy="145975"/>
            </a:xfrm>
            <a:custGeom>
              <a:rect b="b" l="l" r="r" t="t"/>
              <a:pathLst>
                <a:path extrusionOk="0" h="5839" w="3337">
                  <a:moveTo>
                    <a:pt x="2836" y="1"/>
                  </a:moveTo>
                  <a:cubicBezTo>
                    <a:pt x="1468" y="134"/>
                    <a:pt x="1235" y="1902"/>
                    <a:pt x="1068" y="2836"/>
                  </a:cubicBezTo>
                  <a:cubicBezTo>
                    <a:pt x="1001" y="3036"/>
                    <a:pt x="968" y="3704"/>
                    <a:pt x="968" y="4204"/>
                  </a:cubicBezTo>
                  <a:cubicBezTo>
                    <a:pt x="668" y="4271"/>
                    <a:pt x="167" y="4471"/>
                    <a:pt x="1" y="5004"/>
                  </a:cubicBezTo>
                  <a:cubicBezTo>
                    <a:pt x="1" y="5004"/>
                    <a:pt x="321" y="4919"/>
                    <a:pt x="569" y="4919"/>
                  </a:cubicBezTo>
                  <a:cubicBezTo>
                    <a:pt x="630" y="4919"/>
                    <a:pt x="688" y="4924"/>
                    <a:pt x="735" y="4938"/>
                  </a:cubicBezTo>
                  <a:cubicBezTo>
                    <a:pt x="768" y="4938"/>
                    <a:pt x="801" y="4938"/>
                    <a:pt x="801" y="5004"/>
                  </a:cubicBezTo>
                  <a:cubicBezTo>
                    <a:pt x="935" y="5171"/>
                    <a:pt x="1235" y="5838"/>
                    <a:pt x="1235" y="5838"/>
                  </a:cubicBezTo>
                  <a:cubicBezTo>
                    <a:pt x="1235" y="5838"/>
                    <a:pt x="1502" y="5505"/>
                    <a:pt x="1268" y="4638"/>
                  </a:cubicBezTo>
                  <a:cubicBezTo>
                    <a:pt x="2136" y="4070"/>
                    <a:pt x="2603" y="3370"/>
                    <a:pt x="2836" y="2669"/>
                  </a:cubicBezTo>
                  <a:cubicBezTo>
                    <a:pt x="3003" y="2703"/>
                    <a:pt x="3136" y="2836"/>
                    <a:pt x="3236" y="2970"/>
                  </a:cubicBezTo>
                  <a:cubicBezTo>
                    <a:pt x="3303" y="3070"/>
                    <a:pt x="3336" y="3170"/>
                    <a:pt x="3336" y="3170"/>
                  </a:cubicBezTo>
                  <a:cubicBezTo>
                    <a:pt x="3336" y="2669"/>
                    <a:pt x="2969" y="2336"/>
                    <a:pt x="2969" y="2336"/>
                  </a:cubicBezTo>
                  <a:cubicBezTo>
                    <a:pt x="3270" y="1135"/>
                    <a:pt x="2836" y="34"/>
                    <a:pt x="283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g11e770b0bd5_0_1671"/>
            <p:cNvSpPr/>
            <p:nvPr/>
          </p:nvSpPr>
          <p:spPr>
            <a:xfrm>
              <a:off x="9260950" y="641725"/>
              <a:ext cx="65075" cy="145975"/>
            </a:xfrm>
            <a:custGeom>
              <a:rect b="b" l="l" r="r" t="t"/>
              <a:pathLst>
                <a:path extrusionOk="0" h="5839" w="2603">
                  <a:moveTo>
                    <a:pt x="2035" y="1"/>
                  </a:moveTo>
                  <a:cubicBezTo>
                    <a:pt x="2035" y="1"/>
                    <a:pt x="1702" y="68"/>
                    <a:pt x="1568" y="701"/>
                  </a:cubicBezTo>
                  <a:cubicBezTo>
                    <a:pt x="1435" y="1302"/>
                    <a:pt x="1435" y="1902"/>
                    <a:pt x="1335" y="2369"/>
                  </a:cubicBezTo>
                  <a:cubicBezTo>
                    <a:pt x="1335" y="2369"/>
                    <a:pt x="1435" y="2870"/>
                    <a:pt x="1268" y="3337"/>
                  </a:cubicBezTo>
                  <a:lnTo>
                    <a:pt x="1235" y="3070"/>
                  </a:lnTo>
                  <a:cubicBezTo>
                    <a:pt x="1235" y="3070"/>
                    <a:pt x="601" y="4371"/>
                    <a:pt x="367" y="4437"/>
                  </a:cubicBezTo>
                  <a:cubicBezTo>
                    <a:pt x="367" y="4437"/>
                    <a:pt x="67" y="4638"/>
                    <a:pt x="1" y="4938"/>
                  </a:cubicBezTo>
                  <a:cubicBezTo>
                    <a:pt x="34" y="4938"/>
                    <a:pt x="67" y="4938"/>
                    <a:pt x="67" y="5004"/>
                  </a:cubicBezTo>
                  <a:cubicBezTo>
                    <a:pt x="201" y="5171"/>
                    <a:pt x="501" y="5838"/>
                    <a:pt x="501" y="5838"/>
                  </a:cubicBezTo>
                  <a:cubicBezTo>
                    <a:pt x="501" y="5838"/>
                    <a:pt x="768" y="5505"/>
                    <a:pt x="534" y="4638"/>
                  </a:cubicBezTo>
                  <a:cubicBezTo>
                    <a:pt x="1402" y="4070"/>
                    <a:pt x="1869" y="3370"/>
                    <a:pt x="2102" y="2669"/>
                  </a:cubicBezTo>
                  <a:cubicBezTo>
                    <a:pt x="2269" y="2703"/>
                    <a:pt x="2402" y="2836"/>
                    <a:pt x="2502" y="2970"/>
                  </a:cubicBezTo>
                  <a:cubicBezTo>
                    <a:pt x="2569" y="3070"/>
                    <a:pt x="2602" y="3170"/>
                    <a:pt x="2602" y="3170"/>
                  </a:cubicBezTo>
                  <a:cubicBezTo>
                    <a:pt x="2602" y="2669"/>
                    <a:pt x="2235" y="2336"/>
                    <a:pt x="2235" y="2336"/>
                  </a:cubicBezTo>
                  <a:cubicBezTo>
                    <a:pt x="2536" y="1135"/>
                    <a:pt x="2035" y="1"/>
                    <a:pt x="203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g11e770b0bd5_0_1671"/>
            <p:cNvSpPr/>
            <p:nvPr/>
          </p:nvSpPr>
          <p:spPr>
            <a:xfrm>
              <a:off x="9336000" y="1627450"/>
              <a:ext cx="20875" cy="27400"/>
            </a:xfrm>
            <a:custGeom>
              <a:rect b="b" l="l" r="r" t="t"/>
              <a:pathLst>
                <a:path extrusionOk="0" h="1096" w="835">
                  <a:moveTo>
                    <a:pt x="835" y="0"/>
                  </a:moveTo>
                  <a:cubicBezTo>
                    <a:pt x="834" y="0"/>
                    <a:pt x="268" y="67"/>
                    <a:pt x="1" y="634"/>
                  </a:cubicBezTo>
                  <a:cubicBezTo>
                    <a:pt x="1" y="634"/>
                    <a:pt x="334" y="801"/>
                    <a:pt x="568" y="1068"/>
                  </a:cubicBezTo>
                  <a:cubicBezTo>
                    <a:pt x="590" y="1087"/>
                    <a:pt x="610" y="1096"/>
                    <a:pt x="628" y="1096"/>
                  </a:cubicBezTo>
                  <a:cubicBezTo>
                    <a:pt x="835" y="1096"/>
                    <a:pt x="835" y="0"/>
                    <a:pt x="8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g11e770b0bd5_0_1671"/>
            <p:cNvSpPr/>
            <p:nvPr/>
          </p:nvSpPr>
          <p:spPr>
            <a:xfrm>
              <a:off x="9317650" y="1584900"/>
              <a:ext cx="83425" cy="145975"/>
            </a:xfrm>
            <a:custGeom>
              <a:rect b="b" l="l" r="r" t="t"/>
              <a:pathLst>
                <a:path extrusionOk="0" h="5839" w="3337">
                  <a:moveTo>
                    <a:pt x="2836" y="1"/>
                  </a:moveTo>
                  <a:cubicBezTo>
                    <a:pt x="1469" y="134"/>
                    <a:pt x="1202" y="1936"/>
                    <a:pt x="1068" y="2836"/>
                  </a:cubicBezTo>
                  <a:cubicBezTo>
                    <a:pt x="1002" y="3036"/>
                    <a:pt x="968" y="3704"/>
                    <a:pt x="968" y="4204"/>
                  </a:cubicBezTo>
                  <a:cubicBezTo>
                    <a:pt x="735" y="4304"/>
                    <a:pt x="168" y="4471"/>
                    <a:pt x="1" y="5004"/>
                  </a:cubicBezTo>
                  <a:cubicBezTo>
                    <a:pt x="1" y="5004"/>
                    <a:pt x="265" y="4934"/>
                    <a:pt x="500" y="4934"/>
                  </a:cubicBezTo>
                  <a:cubicBezTo>
                    <a:pt x="587" y="4934"/>
                    <a:pt x="671" y="4944"/>
                    <a:pt x="735" y="4971"/>
                  </a:cubicBezTo>
                  <a:cubicBezTo>
                    <a:pt x="768" y="4971"/>
                    <a:pt x="801" y="4971"/>
                    <a:pt x="801" y="5004"/>
                  </a:cubicBezTo>
                  <a:cubicBezTo>
                    <a:pt x="901" y="5171"/>
                    <a:pt x="1168" y="5838"/>
                    <a:pt x="1168" y="5838"/>
                  </a:cubicBezTo>
                  <a:cubicBezTo>
                    <a:pt x="1168" y="5838"/>
                    <a:pt x="1469" y="5505"/>
                    <a:pt x="1235" y="4638"/>
                  </a:cubicBezTo>
                  <a:cubicBezTo>
                    <a:pt x="2136" y="4104"/>
                    <a:pt x="2603" y="3437"/>
                    <a:pt x="2836" y="2703"/>
                  </a:cubicBezTo>
                  <a:cubicBezTo>
                    <a:pt x="3003" y="2770"/>
                    <a:pt x="3136" y="2870"/>
                    <a:pt x="3236" y="3003"/>
                  </a:cubicBezTo>
                  <a:cubicBezTo>
                    <a:pt x="3303" y="3136"/>
                    <a:pt x="3337" y="3203"/>
                    <a:pt x="3337" y="3203"/>
                  </a:cubicBezTo>
                  <a:cubicBezTo>
                    <a:pt x="3337" y="2770"/>
                    <a:pt x="2970" y="2369"/>
                    <a:pt x="2970" y="2369"/>
                  </a:cubicBezTo>
                  <a:cubicBezTo>
                    <a:pt x="3270" y="1168"/>
                    <a:pt x="2903" y="101"/>
                    <a:pt x="283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g11e770b0bd5_0_1671"/>
            <p:cNvSpPr/>
            <p:nvPr/>
          </p:nvSpPr>
          <p:spPr>
            <a:xfrm>
              <a:off x="9336000" y="1585750"/>
              <a:ext cx="65075" cy="145125"/>
            </a:xfrm>
            <a:custGeom>
              <a:rect b="b" l="l" r="r" t="t"/>
              <a:pathLst>
                <a:path extrusionOk="0" h="5805" w="2603">
                  <a:moveTo>
                    <a:pt x="2069" y="0"/>
                  </a:moveTo>
                  <a:cubicBezTo>
                    <a:pt x="2069" y="0"/>
                    <a:pt x="1735" y="100"/>
                    <a:pt x="1602" y="734"/>
                  </a:cubicBezTo>
                  <a:cubicBezTo>
                    <a:pt x="1502" y="1301"/>
                    <a:pt x="1502" y="1935"/>
                    <a:pt x="1368" y="2402"/>
                  </a:cubicBezTo>
                  <a:cubicBezTo>
                    <a:pt x="1368" y="2402"/>
                    <a:pt x="1502" y="2902"/>
                    <a:pt x="1335" y="3336"/>
                  </a:cubicBezTo>
                  <a:lnTo>
                    <a:pt x="1268" y="3102"/>
                  </a:lnTo>
                  <a:cubicBezTo>
                    <a:pt x="1268" y="3102"/>
                    <a:pt x="668" y="4403"/>
                    <a:pt x="401" y="4470"/>
                  </a:cubicBezTo>
                  <a:cubicBezTo>
                    <a:pt x="401" y="4470"/>
                    <a:pt x="67" y="4604"/>
                    <a:pt x="1" y="4937"/>
                  </a:cubicBezTo>
                  <a:cubicBezTo>
                    <a:pt x="34" y="4937"/>
                    <a:pt x="67" y="4937"/>
                    <a:pt x="67" y="4970"/>
                  </a:cubicBezTo>
                  <a:cubicBezTo>
                    <a:pt x="167" y="5137"/>
                    <a:pt x="434" y="5804"/>
                    <a:pt x="434" y="5804"/>
                  </a:cubicBezTo>
                  <a:cubicBezTo>
                    <a:pt x="434" y="5804"/>
                    <a:pt x="735" y="5471"/>
                    <a:pt x="501" y="4604"/>
                  </a:cubicBezTo>
                  <a:cubicBezTo>
                    <a:pt x="1402" y="4070"/>
                    <a:pt x="1869" y="3403"/>
                    <a:pt x="2102" y="2669"/>
                  </a:cubicBezTo>
                  <a:cubicBezTo>
                    <a:pt x="2269" y="2736"/>
                    <a:pt x="2402" y="2836"/>
                    <a:pt x="2502" y="2969"/>
                  </a:cubicBezTo>
                  <a:cubicBezTo>
                    <a:pt x="2569" y="3102"/>
                    <a:pt x="2603" y="3169"/>
                    <a:pt x="2603" y="3169"/>
                  </a:cubicBezTo>
                  <a:cubicBezTo>
                    <a:pt x="2603" y="2736"/>
                    <a:pt x="2236" y="2335"/>
                    <a:pt x="2236" y="2335"/>
                  </a:cubicBezTo>
                  <a:cubicBezTo>
                    <a:pt x="2536" y="1134"/>
                    <a:pt x="2069" y="0"/>
                    <a:pt x="20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g11e770b0bd5_0_1671"/>
            <p:cNvSpPr/>
            <p:nvPr/>
          </p:nvSpPr>
          <p:spPr>
            <a:xfrm>
              <a:off x="9145064" y="2290838"/>
              <a:ext cx="107150" cy="126900"/>
            </a:xfrm>
            <a:custGeom>
              <a:rect b="b" l="l" r="r" t="t"/>
              <a:pathLst>
                <a:path extrusionOk="0" h="5076" w="4286">
                  <a:moveTo>
                    <a:pt x="3893" y="1"/>
                  </a:moveTo>
                  <a:cubicBezTo>
                    <a:pt x="2713" y="1"/>
                    <a:pt x="2063" y="1377"/>
                    <a:pt x="1635" y="2140"/>
                  </a:cubicBezTo>
                  <a:cubicBezTo>
                    <a:pt x="1502" y="2373"/>
                    <a:pt x="1302" y="2974"/>
                    <a:pt x="1135" y="3441"/>
                  </a:cubicBezTo>
                  <a:cubicBezTo>
                    <a:pt x="902" y="3441"/>
                    <a:pt x="335" y="3441"/>
                    <a:pt x="1" y="3908"/>
                  </a:cubicBezTo>
                  <a:cubicBezTo>
                    <a:pt x="1" y="3908"/>
                    <a:pt x="568" y="3941"/>
                    <a:pt x="735" y="4074"/>
                  </a:cubicBezTo>
                  <a:cubicBezTo>
                    <a:pt x="735" y="4108"/>
                    <a:pt x="768" y="4108"/>
                    <a:pt x="768" y="4141"/>
                  </a:cubicBezTo>
                  <a:cubicBezTo>
                    <a:pt x="802" y="4375"/>
                    <a:pt x="902" y="5075"/>
                    <a:pt x="902" y="5075"/>
                  </a:cubicBezTo>
                  <a:cubicBezTo>
                    <a:pt x="902" y="5075"/>
                    <a:pt x="1269" y="4775"/>
                    <a:pt x="1302" y="3908"/>
                  </a:cubicBezTo>
                  <a:cubicBezTo>
                    <a:pt x="2336" y="3641"/>
                    <a:pt x="3003" y="3107"/>
                    <a:pt x="3437" y="2507"/>
                  </a:cubicBezTo>
                  <a:cubicBezTo>
                    <a:pt x="3570" y="2607"/>
                    <a:pt x="3637" y="2774"/>
                    <a:pt x="3670" y="2907"/>
                  </a:cubicBezTo>
                  <a:cubicBezTo>
                    <a:pt x="3737" y="3007"/>
                    <a:pt x="3737" y="3140"/>
                    <a:pt x="3737" y="3140"/>
                  </a:cubicBezTo>
                  <a:cubicBezTo>
                    <a:pt x="3904" y="2707"/>
                    <a:pt x="3637" y="2240"/>
                    <a:pt x="3637" y="2240"/>
                  </a:cubicBezTo>
                  <a:cubicBezTo>
                    <a:pt x="4286" y="1169"/>
                    <a:pt x="4272" y="36"/>
                    <a:pt x="4240" y="36"/>
                  </a:cubicBezTo>
                  <a:lnTo>
                    <a:pt x="4240" y="36"/>
                  </a:lnTo>
                  <a:cubicBezTo>
                    <a:pt x="4239" y="36"/>
                    <a:pt x="4238" y="36"/>
                    <a:pt x="4237" y="38"/>
                  </a:cubicBezTo>
                  <a:cubicBezTo>
                    <a:pt x="4118" y="13"/>
                    <a:pt x="4003" y="1"/>
                    <a:pt x="389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g11e770b0bd5_0_1671"/>
            <p:cNvSpPr/>
            <p:nvPr/>
          </p:nvSpPr>
          <p:spPr>
            <a:xfrm>
              <a:off x="8103125" y="2736325"/>
              <a:ext cx="16200" cy="12500"/>
            </a:xfrm>
            <a:custGeom>
              <a:rect b="b" l="l" r="r" t="t"/>
              <a:pathLst>
                <a:path extrusionOk="0" h="500" w="648">
                  <a:moveTo>
                    <a:pt x="161" y="1"/>
                  </a:moveTo>
                  <a:cubicBezTo>
                    <a:pt x="125" y="1"/>
                    <a:pt x="87" y="4"/>
                    <a:pt x="47" y="10"/>
                  </a:cubicBezTo>
                  <a:cubicBezTo>
                    <a:pt x="47" y="10"/>
                    <a:pt x="114" y="244"/>
                    <a:pt x="14" y="444"/>
                  </a:cubicBezTo>
                  <a:cubicBezTo>
                    <a:pt x="0" y="484"/>
                    <a:pt x="18" y="500"/>
                    <a:pt x="54" y="500"/>
                  </a:cubicBezTo>
                  <a:cubicBezTo>
                    <a:pt x="199" y="500"/>
                    <a:pt x="648" y="244"/>
                    <a:pt x="648" y="244"/>
                  </a:cubicBezTo>
                  <a:cubicBezTo>
                    <a:pt x="648" y="244"/>
                    <a:pt x="485" y="1"/>
                    <a:pt x="161"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g11e770b0bd5_0_1671"/>
            <p:cNvSpPr/>
            <p:nvPr/>
          </p:nvSpPr>
          <p:spPr>
            <a:xfrm>
              <a:off x="8062600" y="2739300"/>
              <a:ext cx="87575" cy="38150"/>
            </a:xfrm>
            <a:custGeom>
              <a:rect b="b" l="l" r="r" t="t"/>
              <a:pathLst>
                <a:path extrusionOk="0" h="1526" w="3503">
                  <a:moveTo>
                    <a:pt x="3499" y="353"/>
                  </a:moveTo>
                  <a:cubicBezTo>
                    <a:pt x="3499" y="353"/>
                    <a:pt x="3499" y="353"/>
                    <a:pt x="3499" y="353"/>
                  </a:cubicBezTo>
                  <a:lnTo>
                    <a:pt x="3499" y="353"/>
                  </a:lnTo>
                  <a:cubicBezTo>
                    <a:pt x="3500" y="355"/>
                    <a:pt x="3501" y="356"/>
                    <a:pt x="3503" y="358"/>
                  </a:cubicBezTo>
                  <a:cubicBezTo>
                    <a:pt x="3503" y="355"/>
                    <a:pt x="3502" y="353"/>
                    <a:pt x="3499" y="353"/>
                  </a:cubicBezTo>
                  <a:close/>
                  <a:moveTo>
                    <a:pt x="2745" y="1"/>
                  </a:moveTo>
                  <a:cubicBezTo>
                    <a:pt x="2314" y="1"/>
                    <a:pt x="1842" y="205"/>
                    <a:pt x="1501" y="325"/>
                  </a:cubicBezTo>
                  <a:cubicBezTo>
                    <a:pt x="1335" y="358"/>
                    <a:pt x="1001" y="525"/>
                    <a:pt x="768" y="692"/>
                  </a:cubicBezTo>
                  <a:cubicBezTo>
                    <a:pt x="659" y="583"/>
                    <a:pt x="485" y="431"/>
                    <a:pt x="245" y="431"/>
                  </a:cubicBezTo>
                  <a:cubicBezTo>
                    <a:pt x="189" y="431"/>
                    <a:pt x="130" y="439"/>
                    <a:pt x="67" y="458"/>
                  </a:cubicBezTo>
                  <a:cubicBezTo>
                    <a:pt x="67" y="458"/>
                    <a:pt x="267" y="658"/>
                    <a:pt x="301" y="792"/>
                  </a:cubicBezTo>
                  <a:lnTo>
                    <a:pt x="301" y="825"/>
                  </a:lnTo>
                  <a:cubicBezTo>
                    <a:pt x="267" y="959"/>
                    <a:pt x="0" y="1292"/>
                    <a:pt x="0" y="1292"/>
                  </a:cubicBezTo>
                  <a:cubicBezTo>
                    <a:pt x="0" y="1292"/>
                    <a:pt x="267" y="1292"/>
                    <a:pt x="634" y="892"/>
                  </a:cubicBezTo>
                  <a:cubicBezTo>
                    <a:pt x="1042" y="1096"/>
                    <a:pt x="1404" y="1161"/>
                    <a:pt x="1720" y="1161"/>
                  </a:cubicBezTo>
                  <a:cubicBezTo>
                    <a:pt x="1868" y="1161"/>
                    <a:pt x="2007" y="1147"/>
                    <a:pt x="2135" y="1125"/>
                  </a:cubicBezTo>
                  <a:lnTo>
                    <a:pt x="2135" y="1125"/>
                  </a:lnTo>
                  <a:cubicBezTo>
                    <a:pt x="2135" y="1225"/>
                    <a:pt x="2135" y="1326"/>
                    <a:pt x="2102" y="1392"/>
                  </a:cubicBezTo>
                  <a:cubicBezTo>
                    <a:pt x="2078" y="1463"/>
                    <a:pt x="2038" y="1500"/>
                    <a:pt x="2016" y="1516"/>
                  </a:cubicBezTo>
                  <a:lnTo>
                    <a:pt x="2016" y="1516"/>
                  </a:lnTo>
                  <a:cubicBezTo>
                    <a:pt x="2271" y="1348"/>
                    <a:pt x="2335" y="1059"/>
                    <a:pt x="2335" y="1059"/>
                  </a:cubicBezTo>
                  <a:cubicBezTo>
                    <a:pt x="3028" y="870"/>
                    <a:pt x="3453" y="354"/>
                    <a:pt x="3499" y="353"/>
                  </a:cubicBezTo>
                  <a:lnTo>
                    <a:pt x="3499" y="353"/>
                  </a:lnTo>
                  <a:cubicBezTo>
                    <a:pt x="3299" y="90"/>
                    <a:pt x="3031" y="1"/>
                    <a:pt x="2745" y="1"/>
                  </a:cubicBezTo>
                  <a:close/>
                  <a:moveTo>
                    <a:pt x="2016" y="1516"/>
                  </a:moveTo>
                  <a:cubicBezTo>
                    <a:pt x="2012" y="1519"/>
                    <a:pt x="2007" y="1523"/>
                    <a:pt x="2002" y="1526"/>
                  </a:cubicBezTo>
                  <a:cubicBezTo>
                    <a:pt x="2002" y="1526"/>
                    <a:pt x="2007" y="1523"/>
                    <a:pt x="2016" y="1516"/>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g11e770b0bd5_0_1671"/>
            <p:cNvSpPr/>
            <p:nvPr/>
          </p:nvSpPr>
          <p:spPr>
            <a:xfrm>
              <a:off x="8062600" y="2745100"/>
              <a:ext cx="89250" cy="32350"/>
            </a:xfrm>
            <a:custGeom>
              <a:rect b="b" l="l" r="r" t="t"/>
              <a:pathLst>
                <a:path extrusionOk="0" h="1294" w="3570">
                  <a:moveTo>
                    <a:pt x="3347" y="0"/>
                  </a:moveTo>
                  <a:cubicBezTo>
                    <a:pt x="3273" y="0"/>
                    <a:pt x="3180" y="15"/>
                    <a:pt x="3069" y="59"/>
                  </a:cubicBezTo>
                  <a:cubicBezTo>
                    <a:pt x="2669" y="226"/>
                    <a:pt x="2402" y="393"/>
                    <a:pt x="2102" y="460"/>
                  </a:cubicBezTo>
                  <a:cubicBezTo>
                    <a:pt x="2102" y="460"/>
                    <a:pt x="1902" y="660"/>
                    <a:pt x="1601" y="727"/>
                  </a:cubicBezTo>
                  <a:lnTo>
                    <a:pt x="1668" y="627"/>
                  </a:lnTo>
                  <a:lnTo>
                    <a:pt x="1668" y="627"/>
                  </a:lnTo>
                  <a:cubicBezTo>
                    <a:pt x="1668" y="627"/>
                    <a:pt x="1451" y="635"/>
                    <a:pt x="1218" y="635"/>
                  </a:cubicBezTo>
                  <a:cubicBezTo>
                    <a:pt x="984" y="635"/>
                    <a:pt x="734" y="627"/>
                    <a:pt x="667" y="593"/>
                  </a:cubicBezTo>
                  <a:cubicBezTo>
                    <a:pt x="667" y="593"/>
                    <a:pt x="574" y="537"/>
                    <a:pt x="442" y="537"/>
                  </a:cubicBezTo>
                  <a:cubicBezTo>
                    <a:pt x="399" y="537"/>
                    <a:pt x="351" y="543"/>
                    <a:pt x="301" y="560"/>
                  </a:cubicBezTo>
                  <a:lnTo>
                    <a:pt x="301" y="593"/>
                  </a:lnTo>
                  <a:cubicBezTo>
                    <a:pt x="267" y="727"/>
                    <a:pt x="0" y="1060"/>
                    <a:pt x="0" y="1060"/>
                  </a:cubicBezTo>
                  <a:cubicBezTo>
                    <a:pt x="0" y="1060"/>
                    <a:pt x="267" y="1060"/>
                    <a:pt x="634" y="660"/>
                  </a:cubicBezTo>
                  <a:cubicBezTo>
                    <a:pt x="1042" y="864"/>
                    <a:pt x="1404" y="929"/>
                    <a:pt x="1720" y="929"/>
                  </a:cubicBezTo>
                  <a:cubicBezTo>
                    <a:pt x="1868" y="929"/>
                    <a:pt x="2007" y="915"/>
                    <a:pt x="2135" y="893"/>
                  </a:cubicBezTo>
                  <a:lnTo>
                    <a:pt x="2135" y="893"/>
                  </a:lnTo>
                  <a:cubicBezTo>
                    <a:pt x="2135" y="993"/>
                    <a:pt x="2135" y="1094"/>
                    <a:pt x="2102" y="1160"/>
                  </a:cubicBezTo>
                  <a:cubicBezTo>
                    <a:pt x="2078" y="1231"/>
                    <a:pt x="2038" y="1268"/>
                    <a:pt x="2016" y="1284"/>
                  </a:cubicBezTo>
                  <a:lnTo>
                    <a:pt x="2016" y="1284"/>
                  </a:lnTo>
                  <a:cubicBezTo>
                    <a:pt x="2271" y="1116"/>
                    <a:pt x="2335" y="827"/>
                    <a:pt x="2335" y="827"/>
                  </a:cubicBezTo>
                  <a:cubicBezTo>
                    <a:pt x="3069" y="627"/>
                    <a:pt x="3570" y="59"/>
                    <a:pt x="3570" y="59"/>
                  </a:cubicBezTo>
                  <a:cubicBezTo>
                    <a:pt x="3570" y="59"/>
                    <a:pt x="3495" y="0"/>
                    <a:pt x="3347" y="0"/>
                  </a:cubicBezTo>
                  <a:close/>
                  <a:moveTo>
                    <a:pt x="2016" y="1284"/>
                  </a:moveTo>
                  <a:cubicBezTo>
                    <a:pt x="2012" y="1287"/>
                    <a:pt x="2007" y="1291"/>
                    <a:pt x="2002" y="1294"/>
                  </a:cubicBezTo>
                  <a:cubicBezTo>
                    <a:pt x="2002" y="1294"/>
                    <a:pt x="2007" y="1291"/>
                    <a:pt x="2016" y="1284"/>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g11e770b0bd5_0_1671"/>
            <p:cNvSpPr/>
            <p:nvPr/>
          </p:nvSpPr>
          <p:spPr>
            <a:xfrm>
              <a:off x="8927788" y="1366621"/>
              <a:ext cx="291075" cy="412825"/>
            </a:xfrm>
            <a:custGeom>
              <a:rect b="b" l="l" r="r" t="t"/>
              <a:pathLst>
                <a:path extrusionOk="0" h="16513" w="11643">
                  <a:moveTo>
                    <a:pt x="8907" y="1"/>
                  </a:moveTo>
                  <a:cubicBezTo>
                    <a:pt x="3836" y="3236"/>
                    <a:pt x="8073" y="9341"/>
                    <a:pt x="2636" y="12143"/>
                  </a:cubicBezTo>
                  <a:cubicBezTo>
                    <a:pt x="2636" y="12143"/>
                    <a:pt x="1968" y="11475"/>
                    <a:pt x="1201" y="11342"/>
                  </a:cubicBezTo>
                  <a:cubicBezTo>
                    <a:pt x="953" y="11304"/>
                    <a:pt x="749" y="11290"/>
                    <a:pt x="584" y="11290"/>
                  </a:cubicBezTo>
                  <a:cubicBezTo>
                    <a:pt x="171" y="11290"/>
                    <a:pt x="0" y="11375"/>
                    <a:pt x="0" y="11375"/>
                  </a:cubicBezTo>
                  <a:cubicBezTo>
                    <a:pt x="0" y="11375"/>
                    <a:pt x="1001" y="12376"/>
                    <a:pt x="1335" y="13210"/>
                  </a:cubicBezTo>
                  <a:cubicBezTo>
                    <a:pt x="1802" y="14378"/>
                    <a:pt x="367" y="16512"/>
                    <a:pt x="367" y="16512"/>
                  </a:cubicBezTo>
                  <a:cubicBezTo>
                    <a:pt x="2235" y="15812"/>
                    <a:pt x="2869" y="13310"/>
                    <a:pt x="2869" y="13310"/>
                  </a:cubicBezTo>
                  <a:cubicBezTo>
                    <a:pt x="2869" y="13310"/>
                    <a:pt x="9541" y="12543"/>
                    <a:pt x="10741" y="6038"/>
                  </a:cubicBezTo>
                  <a:cubicBezTo>
                    <a:pt x="11642" y="1335"/>
                    <a:pt x="8907" y="1"/>
                    <a:pt x="890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g11e770b0bd5_0_1671"/>
            <p:cNvSpPr/>
            <p:nvPr/>
          </p:nvSpPr>
          <p:spPr>
            <a:xfrm>
              <a:off x="8769775" y="2248725"/>
              <a:ext cx="307725" cy="211125"/>
            </a:xfrm>
            <a:custGeom>
              <a:rect b="b" l="l" r="r" t="t"/>
              <a:pathLst>
                <a:path extrusionOk="0" h="8445" w="12309">
                  <a:moveTo>
                    <a:pt x="10875" y="0"/>
                  </a:moveTo>
                  <a:lnTo>
                    <a:pt x="10875" y="0"/>
                  </a:lnTo>
                  <a:cubicBezTo>
                    <a:pt x="6471" y="601"/>
                    <a:pt x="7405" y="6005"/>
                    <a:pt x="2869" y="6171"/>
                  </a:cubicBezTo>
                  <a:cubicBezTo>
                    <a:pt x="2869" y="6171"/>
                    <a:pt x="2669" y="5571"/>
                    <a:pt x="2168" y="5271"/>
                  </a:cubicBezTo>
                  <a:cubicBezTo>
                    <a:pt x="1568" y="4904"/>
                    <a:pt x="1335" y="4904"/>
                    <a:pt x="1334" y="4904"/>
                  </a:cubicBezTo>
                  <a:lnTo>
                    <a:pt x="1334" y="4904"/>
                  </a:lnTo>
                  <a:cubicBezTo>
                    <a:pt x="1334" y="4904"/>
                    <a:pt x="1701" y="5838"/>
                    <a:pt x="1668" y="6505"/>
                  </a:cubicBezTo>
                  <a:cubicBezTo>
                    <a:pt x="1635" y="7439"/>
                    <a:pt x="0" y="8440"/>
                    <a:pt x="0" y="8440"/>
                  </a:cubicBezTo>
                  <a:cubicBezTo>
                    <a:pt x="49" y="8443"/>
                    <a:pt x="97" y="8445"/>
                    <a:pt x="144" y="8445"/>
                  </a:cubicBezTo>
                  <a:cubicBezTo>
                    <a:pt x="1546" y="8445"/>
                    <a:pt x="2669" y="7072"/>
                    <a:pt x="2669" y="7072"/>
                  </a:cubicBezTo>
                  <a:cubicBezTo>
                    <a:pt x="2669" y="7072"/>
                    <a:pt x="3563" y="7364"/>
                    <a:pt x="4807" y="7364"/>
                  </a:cubicBezTo>
                  <a:cubicBezTo>
                    <a:pt x="6415" y="7364"/>
                    <a:pt x="8608" y="6876"/>
                    <a:pt x="10207" y="4637"/>
                  </a:cubicBezTo>
                  <a:cubicBezTo>
                    <a:pt x="12309" y="1768"/>
                    <a:pt x="10875" y="0"/>
                    <a:pt x="108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g11e770b0bd5_0_1671"/>
            <p:cNvSpPr/>
            <p:nvPr/>
          </p:nvSpPr>
          <p:spPr>
            <a:xfrm>
              <a:off x="8769775" y="2273725"/>
              <a:ext cx="282725" cy="187125"/>
            </a:xfrm>
            <a:custGeom>
              <a:rect b="b" l="l" r="r" t="t"/>
              <a:pathLst>
                <a:path extrusionOk="0" h="7485" w="11309">
                  <a:moveTo>
                    <a:pt x="10708" y="1"/>
                  </a:moveTo>
                  <a:lnTo>
                    <a:pt x="10708" y="1"/>
                  </a:lnTo>
                  <a:cubicBezTo>
                    <a:pt x="8390" y="1127"/>
                    <a:pt x="7682" y="3404"/>
                    <a:pt x="7640" y="3404"/>
                  </a:cubicBezTo>
                  <a:cubicBezTo>
                    <a:pt x="7639" y="3404"/>
                    <a:pt x="7639" y="3404"/>
                    <a:pt x="7639" y="3403"/>
                  </a:cubicBezTo>
                  <a:cubicBezTo>
                    <a:pt x="6305" y="3470"/>
                    <a:pt x="5504" y="4671"/>
                    <a:pt x="5504" y="4671"/>
                  </a:cubicBezTo>
                  <a:cubicBezTo>
                    <a:pt x="5909" y="4295"/>
                    <a:pt x="6740" y="4270"/>
                    <a:pt x="6954" y="4270"/>
                  </a:cubicBezTo>
                  <a:cubicBezTo>
                    <a:pt x="6987" y="4270"/>
                    <a:pt x="7005" y="4271"/>
                    <a:pt x="7005" y="4271"/>
                  </a:cubicBezTo>
                  <a:cubicBezTo>
                    <a:pt x="5738" y="5572"/>
                    <a:pt x="3069" y="5638"/>
                    <a:pt x="3069" y="5638"/>
                  </a:cubicBezTo>
                  <a:cubicBezTo>
                    <a:pt x="3069" y="5638"/>
                    <a:pt x="2869" y="5338"/>
                    <a:pt x="2502" y="5105"/>
                  </a:cubicBezTo>
                  <a:cubicBezTo>
                    <a:pt x="2420" y="5045"/>
                    <a:pt x="2332" y="5022"/>
                    <a:pt x="2245" y="5022"/>
                  </a:cubicBezTo>
                  <a:cubicBezTo>
                    <a:pt x="1937" y="5022"/>
                    <a:pt x="1635" y="5305"/>
                    <a:pt x="1635" y="5305"/>
                  </a:cubicBezTo>
                  <a:cubicBezTo>
                    <a:pt x="1468" y="6772"/>
                    <a:pt x="0" y="7473"/>
                    <a:pt x="0" y="7473"/>
                  </a:cubicBezTo>
                  <a:cubicBezTo>
                    <a:pt x="63" y="7481"/>
                    <a:pt x="126" y="7485"/>
                    <a:pt x="189" y="7485"/>
                  </a:cubicBezTo>
                  <a:cubicBezTo>
                    <a:pt x="1412" y="7485"/>
                    <a:pt x="2469" y="6005"/>
                    <a:pt x="2469" y="6005"/>
                  </a:cubicBezTo>
                  <a:cubicBezTo>
                    <a:pt x="3273" y="6239"/>
                    <a:pt x="4024" y="6331"/>
                    <a:pt x="4707" y="6331"/>
                  </a:cubicBezTo>
                  <a:cubicBezTo>
                    <a:pt x="7140" y="6331"/>
                    <a:pt x="8706" y="5171"/>
                    <a:pt x="8706" y="5171"/>
                  </a:cubicBezTo>
                  <a:cubicBezTo>
                    <a:pt x="9173" y="5672"/>
                    <a:pt x="8873" y="6406"/>
                    <a:pt x="8873" y="6406"/>
                  </a:cubicBezTo>
                  <a:cubicBezTo>
                    <a:pt x="9707" y="5305"/>
                    <a:pt x="9540" y="4471"/>
                    <a:pt x="9540" y="4471"/>
                  </a:cubicBezTo>
                  <a:cubicBezTo>
                    <a:pt x="11308" y="1636"/>
                    <a:pt x="10708" y="1"/>
                    <a:pt x="10708"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g11e770b0bd5_0_1671"/>
            <p:cNvSpPr/>
            <p:nvPr/>
          </p:nvSpPr>
          <p:spPr>
            <a:xfrm>
              <a:off x="8266900" y="2680475"/>
              <a:ext cx="130950" cy="59475"/>
            </a:xfrm>
            <a:custGeom>
              <a:rect b="b" l="l" r="r" t="t"/>
              <a:pathLst>
                <a:path extrusionOk="0" h="2379" w="5238">
                  <a:moveTo>
                    <a:pt x="4651" y="0"/>
                  </a:moveTo>
                  <a:cubicBezTo>
                    <a:pt x="3209" y="0"/>
                    <a:pt x="2969" y="1712"/>
                    <a:pt x="1617" y="1712"/>
                  </a:cubicBezTo>
                  <a:cubicBezTo>
                    <a:pt x="1508" y="1712"/>
                    <a:pt x="1393" y="1701"/>
                    <a:pt x="1268" y="1677"/>
                  </a:cubicBezTo>
                  <a:cubicBezTo>
                    <a:pt x="1268" y="1677"/>
                    <a:pt x="1268" y="1410"/>
                    <a:pt x="1102" y="1243"/>
                  </a:cubicBezTo>
                  <a:cubicBezTo>
                    <a:pt x="902" y="1043"/>
                    <a:pt x="801" y="1043"/>
                    <a:pt x="801" y="1043"/>
                  </a:cubicBezTo>
                  <a:lnTo>
                    <a:pt x="801" y="1043"/>
                  </a:lnTo>
                  <a:cubicBezTo>
                    <a:pt x="801" y="1043"/>
                    <a:pt x="901" y="1477"/>
                    <a:pt x="801" y="1710"/>
                  </a:cubicBezTo>
                  <a:cubicBezTo>
                    <a:pt x="735" y="2044"/>
                    <a:pt x="1" y="2311"/>
                    <a:pt x="1" y="2311"/>
                  </a:cubicBezTo>
                  <a:cubicBezTo>
                    <a:pt x="87" y="2336"/>
                    <a:pt x="173" y="2347"/>
                    <a:pt x="257" y="2347"/>
                  </a:cubicBezTo>
                  <a:cubicBezTo>
                    <a:pt x="727" y="2347"/>
                    <a:pt x="1135" y="2011"/>
                    <a:pt x="1135" y="2011"/>
                  </a:cubicBezTo>
                  <a:cubicBezTo>
                    <a:pt x="1135" y="2011"/>
                    <a:pt x="1748" y="2378"/>
                    <a:pt x="2550" y="2378"/>
                  </a:cubicBezTo>
                  <a:cubicBezTo>
                    <a:pt x="3071" y="2378"/>
                    <a:pt x="3672" y="2223"/>
                    <a:pt x="4237" y="1710"/>
                  </a:cubicBezTo>
                  <a:cubicBezTo>
                    <a:pt x="5238" y="810"/>
                    <a:pt x="4838" y="9"/>
                    <a:pt x="4838" y="9"/>
                  </a:cubicBezTo>
                  <a:cubicBezTo>
                    <a:pt x="4773" y="3"/>
                    <a:pt x="4711" y="0"/>
                    <a:pt x="465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g11e770b0bd5_0_1671"/>
            <p:cNvSpPr/>
            <p:nvPr/>
          </p:nvSpPr>
          <p:spPr>
            <a:xfrm>
              <a:off x="8266075" y="2689025"/>
              <a:ext cx="120100" cy="57575"/>
            </a:xfrm>
            <a:custGeom>
              <a:rect b="b" l="l" r="r" t="t"/>
              <a:pathLst>
                <a:path extrusionOk="0" h="2303" w="4804">
                  <a:moveTo>
                    <a:pt x="4704" y="1"/>
                  </a:moveTo>
                  <a:lnTo>
                    <a:pt x="4704" y="1"/>
                  </a:lnTo>
                  <a:cubicBezTo>
                    <a:pt x="3723" y="230"/>
                    <a:pt x="3319" y="1036"/>
                    <a:pt x="3272" y="1036"/>
                  </a:cubicBezTo>
                  <a:cubicBezTo>
                    <a:pt x="3271" y="1036"/>
                    <a:pt x="3270" y="1036"/>
                    <a:pt x="3269" y="1035"/>
                  </a:cubicBezTo>
                  <a:cubicBezTo>
                    <a:pt x="3203" y="1017"/>
                    <a:pt x="3137" y="1009"/>
                    <a:pt x="3074" y="1009"/>
                  </a:cubicBezTo>
                  <a:cubicBezTo>
                    <a:pt x="2661" y="1009"/>
                    <a:pt x="2335" y="1335"/>
                    <a:pt x="2335" y="1335"/>
                  </a:cubicBezTo>
                  <a:cubicBezTo>
                    <a:pt x="2416" y="1282"/>
                    <a:pt x="2528" y="1266"/>
                    <a:pt x="2633" y="1266"/>
                  </a:cubicBezTo>
                  <a:cubicBezTo>
                    <a:pt x="2792" y="1266"/>
                    <a:pt x="2936" y="1302"/>
                    <a:pt x="2936" y="1302"/>
                  </a:cubicBezTo>
                  <a:cubicBezTo>
                    <a:pt x="2621" y="1494"/>
                    <a:pt x="2188" y="1540"/>
                    <a:pt x="1846" y="1540"/>
                  </a:cubicBezTo>
                  <a:cubicBezTo>
                    <a:pt x="1536" y="1540"/>
                    <a:pt x="1301" y="1502"/>
                    <a:pt x="1301" y="1502"/>
                  </a:cubicBezTo>
                  <a:cubicBezTo>
                    <a:pt x="1301" y="1502"/>
                    <a:pt x="1268" y="1368"/>
                    <a:pt x="1135" y="1235"/>
                  </a:cubicBezTo>
                  <a:cubicBezTo>
                    <a:pt x="1090" y="1202"/>
                    <a:pt x="1038" y="1191"/>
                    <a:pt x="989" y="1191"/>
                  </a:cubicBezTo>
                  <a:cubicBezTo>
                    <a:pt x="890" y="1191"/>
                    <a:pt x="801" y="1235"/>
                    <a:pt x="801" y="1235"/>
                  </a:cubicBezTo>
                  <a:cubicBezTo>
                    <a:pt x="634" y="1802"/>
                    <a:pt x="0" y="1969"/>
                    <a:pt x="0" y="1969"/>
                  </a:cubicBezTo>
                  <a:cubicBezTo>
                    <a:pt x="74" y="2001"/>
                    <a:pt x="150" y="2014"/>
                    <a:pt x="227" y="2014"/>
                  </a:cubicBezTo>
                  <a:cubicBezTo>
                    <a:pt x="632" y="2014"/>
                    <a:pt x="1035" y="1635"/>
                    <a:pt x="1035" y="1635"/>
                  </a:cubicBezTo>
                  <a:cubicBezTo>
                    <a:pt x="1570" y="1924"/>
                    <a:pt x="2083" y="2009"/>
                    <a:pt x="2502" y="2009"/>
                  </a:cubicBezTo>
                  <a:cubicBezTo>
                    <a:pt x="3099" y="2009"/>
                    <a:pt x="3503" y="1836"/>
                    <a:pt x="3503" y="1835"/>
                  </a:cubicBezTo>
                  <a:lnTo>
                    <a:pt x="3503" y="1835"/>
                  </a:lnTo>
                  <a:cubicBezTo>
                    <a:pt x="3636" y="2036"/>
                    <a:pt x="3470" y="2302"/>
                    <a:pt x="3470" y="2302"/>
                  </a:cubicBezTo>
                  <a:cubicBezTo>
                    <a:pt x="3870" y="1969"/>
                    <a:pt x="3870" y="1635"/>
                    <a:pt x="3870" y="1635"/>
                  </a:cubicBezTo>
                  <a:cubicBezTo>
                    <a:pt x="4804" y="668"/>
                    <a:pt x="4704" y="1"/>
                    <a:pt x="470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g11e770b0bd5_0_1671"/>
            <p:cNvSpPr/>
            <p:nvPr/>
          </p:nvSpPr>
          <p:spPr>
            <a:xfrm>
              <a:off x="8607150" y="2571450"/>
              <a:ext cx="150125" cy="96050"/>
            </a:xfrm>
            <a:custGeom>
              <a:rect b="b" l="l" r="r" t="t"/>
              <a:pathLst>
                <a:path extrusionOk="0" h="3842" w="6005">
                  <a:moveTo>
                    <a:pt x="5371" y="0"/>
                  </a:moveTo>
                  <a:cubicBezTo>
                    <a:pt x="3236" y="201"/>
                    <a:pt x="3570" y="2836"/>
                    <a:pt x="1402" y="2836"/>
                  </a:cubicBezTo>
                  <a:cubicBezTo>
                    <a:pt x="1402" y="2836"/>
                    <a:pt x="1335" y="2536"/>
                    <a:pt x="1068" y="2269"/>
                  </a:cubicBezTo>
                  <a:cubicBezTo>
                    <a:pt x="835" y="2102"/>
                    <a:pt x="701" y="2102"/>
                    <a:pt x="701" y="2102"/>
                  </a:cubicBezTo>
                  <a:lnTo>
                    <a:pt x="701" y="2102"/>
                  </a:lnTo>
                  <a:cubicBezTo>
                    <a:pt x="701" y="2102"/>
                    <a:pt x="868" y="2569"/>
                    <a:pt x="834" y="2903"/>
                  </a:cubicBezTo>
                  <a:cubicBezTo>
                    <a:pt x="801" y="3370"/>
                    <a:pt x="1" y="3837"/>
                    <a:pt x="1" y="3837"/>
                  </a:cubicBezTo>
                  <a:cubicBezTo>
                    <a:pt x="32" y="3840"/>
                    <a:pt x="64" y="3841"/>
                    <a:pt x="95" y="3841"/>
                  </a:cubicBezTo>
                  <a:cubicBezTo>
                    <a:pt x="754" y="3841"/>
                    <a:pt x="1301" y="3203"/>
                    <a:pt x="1301" y="3203"/>
                  </a:cubicBezTo>
                  <a:cubicBezTo>
                    <a:pt x="1301" y="3203"/>
                    <a:pt x="1812" y="3404"/>
                    <a:pt x="2505" y="3404"/>
                  </a:cubicBezTo>
                  <a:cubicBezTo>
                    <a:pt x="3251" y="3404"/>
                    <a:pt x="4210" y="3171"/>
                    <a:pt x="4971" y="2202"/>
                  </a:cubicBezTo>
                  <a:cubicBezTo>
                    <a:pt x="6005" y="868"/>
                    <a:pt x="5371" y="1"/>
                    <a:pt x="537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g11e770b0bd5_0_1671"/>
            <p:cNvSpPr/>
            <p:nvPr/>
          </p:nvSpPr>
          <p:spPr>
            <a:xfrm>
              <a:off x="8607150" y="2583950"/>
              <a:ext cx="138450" cy="85200"/>
            </a:xfrm>
            <a:custGeom>
              <a:rect b="b" l="l" r="r" t="t"/>
              <a:pathLst>
                <a:path extrusionOk="0" h="3408" w="5538">
                  <a:moveTo>
                    <a:pt x="5304" y="1"/>
                  </a:moveTo>
                  <a:lnTo>
                    <a:pt x="5304" y="1"/>
                  </a:lnTo>
                  <a:cubicBezTo>
                    <a:pt x="4137" y="501"/>
                    <a:pt x="3737" y="1569"/>
                    <a:pt x="3803" y="1602"/>
                  </a:cubicBezTo>
                  <a:cubicBezTo>
                    <a:pt x="3169" y="1602"/>
                    <a:pt x="2736" y="2202"/>
                    <a:pt x="2736" y="2202"/>
                  </a:cubicBezTo>
                  <a:cubicBezTo>
                    <a:pt x="2884" y="2054"/>
                    <a:pt x="3141" y="2027"/>
                    <a:pt x="3308" y="2027"/>
                  </a:cubicBezTo>
                  <a:cubicBezTo>
                    <a:pt x="3404" y="2027"/>
                    <a:pt x="3470" y="2036"/>
                    <a:pt x="3470" y="2036"/>
                  </a:cubicBezTo>
                  <a:cubicBezTo>
                    <a:pt x="2836" y="2603"/>
                    <a:pt x="1535" y="2603"/>
                    <a:pt x="1535" y="2603"/>
                  </a:cubicBezTo>
                  <a:cubicBezTo>
                    <a:pt x="1535" y="2603"/>
                    <a:pt x="1402" y="2436"/>
                    <a:pt x="1235" y="2302"/>
                  </a:cubicBezTo>
                  <a:cubicBezTo>
                    <a:pt x="1201" y="2282"/>
                    <a:pt x="1165" y="2274"/>
                    <a:pt x="1129" y="2274"/>
                  </a:cubicBezTo>
                  <a:cubicBezTo>
                    <a:pt x="984" y="2274"/>
                    <a:pt x="834" y="2403"/>
                    <a:pt x="834" y="2403"/>
                  </a:cubicBezTo>
                  <a:cubicBezTo>
                    <a:pt x="701" y="3070"/>
                    <a:pt x="1" y="3403"/>
                    <a:pt x="1" y="3403"/>
                  </a:cubicBezTo>
                  <a:cubicBezTo>
                    <a:pt x="28" y="3406"/>
                    <a:pt x="56" y="3408"/>
                    <a:pt x="83" y="3408"/>
                  </a:cubicBezTo>
                  <a:cubicBezTo>
                    <a:pt x="683" y="3408"/>
                    <a:pt x="1201" y="2736"/>
                    <a:pt x="1201" y="2736"/>
                  </a:cubicBezTo>
                  <a:cubicBezTo>
                    <a:pt x="1621" y="2876"/>
                    <a:pt x="2015" y="2928"/>
                    <a:pt x="2372" y="2928"/>
                  </a:cubicBezTo>
                  <a:cubicBezTo>
                    <a:pt x="3465" y="2928"/>
                    <a:pt x="4204" y="2436"/>
                    <a:pt x="4204" y="2436"/>
                  </a:cubicBezTo>
                  <a:cubicBezTo>
                    <a:pt x="4404" y="2703"/>
                    <a:pt x="4237" y="3036"/>
                    <a:pt x="4237" y="3036"/>
                  </a:cubicBezTo>
                  <a:cubicBezTo>
                    <a:pt x="4671" y="2536"/>
                    <a:pt x="4637" y="2102"/>
                    <a:pt x="4637" y="2102"/>
                  </a:cubicBezTo>
                  <a:cubicBezTo>
                    <a:pt x="5538" y="768"/>
                    <a:pt x="5304" y="1"/>
                    <a:pt x="530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g11e770b0bd5_0_1671"/>
            <p:cNvSpPr/>
            <p:nvPr/>
          </p:nvSpPr>
          <p:spPr>
            <a:xfrm>
              <a:off x="9203400" y="1937675"/>
              <a:ext cx="108450" cy="142625"/>
            </a:xfrm>
            <a:custGeom>
              <a:rect b="b" l="l" r="r" t="t"/>
              <a:pathLst>
                <a:path extrusionOk="0" h="5705" w="4338">
                  <a:moveTo>
                    <a:pt x="3370" y="0"/>
                  </a:moveTo>
                  <a:cubicBezTo>
                    <a:pt x="1502" y="1034"/>
                    <a:pt x="2870" y="3269"/>
                    <a:pt x="868" y="4170"/>
                  </a:cubicBezTo>
                  <a:cubicBezTo>
                    <a:pt x="868" y="4170"/>
                    <a:pt x="668" y="3903"/>
                    <a:pt x="401" y="3869"/>
                  </a:cubicBezTo>
                  <a:cubicBezTo>
                    <a:pt x="301" y="3858"/>
                    <a:pt x="223" y="3855"/>
                    <a:pt x="164" y="3855"/>
                  </a:cubicBezTo>
                  <a:cubicBezTo>
                    <a:pt x="45" y="3855"/>
                    <a:pt x="1" y="3869"/>
                    <a:pt x="1" y="3869"/>
                  </a:cubicBezTo>
                  <a:cubicBezTo>
                    <a:pt x="1" y="3869"/>
                    <a:pt x="301" y="4236"/>
                    <a:pt x="401" y="4537"/>
                  </a:cubicBezTo>
                  <a:cubicBezTo>
                    <a:pt x="535" y="5004"/>
                    <a:pt x="1" y="5704"/>
                    <a:pt x="1" y="5704"/>
                  </a:cubicBezTo>
                  <a:cubicBezTo>
                    <a:pt x="701" y="5504"/>
                    <a:pt x="935" y="4603"/>
                    <a:pt x="935" y="4603"/>
                  </a:cubicBezTo>
                  <a:cubicBezTo>
                    <a:pt x="935" y="4603"/>
                    <a:pt x="3337" y="4503"/>
                    <a:pt x="3904" y="2202"/>
                  </a:cubicBezTo>
                  <a:cubicBezTo>
                    <a:pt x="4337" y="534"/>
                    <a:pt x="3370" y="0"/>
                    <a:pt x="3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g11e770b0bd5_0_1671"/>
            <p:cNvSpPr/>
            <p:nvPr/>
          </p:nvSpPr>
          <p:spPr>
            <a:xfrm>
              <a:off x="9202575" y="1948500"/>
              <a:ext cx="100925" cy="130950"/>
            </a:xfrm>
            <a:custGeom>
              <a:rect b="b" l="l" r="r" t="t"/>
              <a:pathLst>
                <a:path extrusionOk="0" h="5238" w="4037">
                  <a:moveTo>
                    <a:pt x="3503" y="1"/>
                  </a:moveTo>
                  <a:cubicBezTo>
                    <a:pt x="2615" y="922"/>
                    <a:pt x="2732" y="2069"/>
                    <a:pt x="2704" y="2069"/>
                  </a:cubicBezTo>
                  <a:cubicBezTo>
                    <a:pt x="2703" y="2069"/>
                    <a:pt x="2703" y="2069"/>
                    <a:pt x="2702" y="2069"/>
                  </a:cubicBezTo>
                  <a:cubicBezTo>
                    <a:pt x="2069" y="2336"/>
                    <a:pt x="1935" y="3003"/>
                    <a:pt x="1935" y="3003"/>
                  </a:cubicBezTo>
                  <a:cubicBezTo>
                    <a:pt x="2069" y="2736"/>
                    <a:pt x="2536" y="2569"/>
                    <a:pt x="2536" y="2569"/>
                  </a:cubicBezTo>
                  <a:lnTo>
                    <a:pt x="2536" y="2569"/>
                  </a:lnTo>
                  <a:cubicBezTo>
                    <a:pt x="2202" y="3336"/>
                    <a:pt x="1035" y="3837"/>
                    <a:pt x="1035" y="3837"/>
                  </a:cubicBezTo>
                  <a:cubicBezTo>
                    <a:pt x="1035" y="3837"/>
                    <a:pt x="868" y="3770"/>
                    <a:pt x="668" y="3737"/>
                  </a:cubicBezTo>
                  <a:cubicBezTo>
                    <a:pt x="644" y="3730"/>
                    <a:pt x="622" y="3727"/>
                    <a:pt x="602" y="3727"/>
                  </a:cubicBezTo>
                  <a:cubicBezTo>
                    <a:pt x="415" y="3727"/>
                    <a:pt x="334" y="3970"/>
                    <a:pt x="334" y="3970"/>
                  </a:cubicBezTo>
                  <a:cubicBezTo>
                    <a:pt x="501" y="4637"/>
                    <a:pt x="1" y="5238"/>
                    <a:pt x="1" y="5238"/>
                  </a:cubicBezTo>
                  <a:cubicBezTo>
                    <a:pt x="601" y="5104"/>
                    <a:pt x="834" y="4137"/>
                    <a:pt x="834" y="4137"/>
                  </a:cubicBezTo>
                  <a:cubicBezTo>
                    <a:pt x="2669" y="3970"/>
                    <a:pt x="3503" y="2669"/>
                    <a:pt x="3503" y="2669"/>
                  </a:cubicBezTo>
                  <a:cubicBezTo>
                    <a:pt x="3770" y="2803"/>
                    <a:pt x="3770" y="3170"/>
                    <a:pt x="3770" y="3170"/>
                  </a:cubicBezTo>
                  <a:cubicBezTo>
                    <a:pt x="3937" y="2569"/>
                    <a:pt x="3737" y="2236"/>
                    <a:pt x="3737" y="2236"/>
                  </a:cubicBezTo>
                  <a:cubicBezTo>
                    <a:pt x="4037" y="634"/>
                    <a:pt x="3503" y="1"/>
                    <a:pt x="350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g11e770b0bd5_0_1671"/>
            <p:cNvSpPr/>
            <p:nvPr/>
          </p:nvSpPr>
          <p:spPr>
            <a:xfrm>
              <a:off x="9363525" y="1025350"/>
              <a:ext cx="85075" cy="164300"/>
            </a:xfrm>
            <a:custGeom>
              <a:rect b="b" l="l" r="r" t="t"/>
              <a:pathLst>
                <a:path extrusionOk="0" h="6572" w="3403">
                  <a:moveTo>
                    <a:pt x="1735" y="0"/>
                  </a:moveTo>
                  <a:lnTo>
                    <a:pt x="1735" y="0"/>
                  </a:lnTo>
                  <a:cubicBezTo>
                    <a:pt x="401" y="1701"/>
                    <a:pt x="2502" y="3236"/>
                    <a:pt x="1001" y="4837"/>
                  </a:cubicBezTo>
                  <a:cubicBezTo>
                    <a:pt x="1001" y="4837"/>
                    <a:pt x="816" y="4721"/>
                    <a:pt x="580" y="4721"/>
                  </a:cubicBezTo>
                  <a:cubicBezTo>
                    <a:pt x="533" y="4721"/>
                    <a:pt x="484" y="4726"/>
                    <a:pt x="434" y="4737"/>
                  </a:cubicBezTo>
                  <a:cubicBezTo>
                    <a:pt x="101" y="4837"/>
                    <a:pt x="0" y="4904"/>
                    <a:pt x="0" y="4904"/>
                  </a:cubicBezTo>
                  <a:cubicBezTo>
                    <a:pt x="0" y="4904"/>
                    <a:pt x="467" y="5137"/>
                    <a:pt x="668" y="5371"/>
                  </a:cubicBezTo>
                  <a:cubicBezTo>
                    <a:pt x="1001" y="5704"/>
                    <a:pt x="768" y="6572"/>
                    <a:pt x="768" y="6572"/>
                  </a:cubicBezTo>
                  <a:cubicBezTo>
                    <a:pt x="1301" y="6138"/>
                    <a:pt x="1235" y="5204"/>
                    <a:pt x="1235" y="5204"/>
                  </a:cubicBezTo>
                  <a:cubicBezTo>
                    <a:pt x="1235" y="5204"/>
                    <a:pt x="3403" y="4170"/>
                    <a:pt x="3069" y="1835"/>
                  </a:cubicBezTo>
                  <a:cubicBezTo>
                    <a:pt x="2803" y="134"/>
                    <a:pt x="1735" y="0"/>
                    <a:pt x="17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g11e770b0bd5_0_1671"/>
            <p:cNvSpPr/>
            <p:nvPr/>
          </p:nvSpPr>
          <p:spPr>
            <a:xfrm>
              <a:off x="9378525" y="1035350"/>
              <a:ext cx="71750" cy="154300"/>
            </a:xfrm>
            <a:custGeom>
              <a:rect b="b" l="l" r="r" t="t"/>
              <a:pathLst>
                <a:path extrusionOk="0" h="6172" w="2870">
                  <a:moveTo>
                    <a:pt x="1369" y="0"/>
                  </a:moveTo>
                  <a:lnTo>
                    <a:pt x="1369" y="0"/>
                  </a:lnTo>
                  <a:cubicBezTo>
                    <a:pt x="968" y="1168"/>
                    <a:pt x="1469" y="2235"/>
                    <a:pt x="1502" y="2235"/>
                  </a:cubicBezTo>
                  <a:cubicBezTo>
                    <a:pt x="1035" y="2736"/>
                    <a:pt x="1168" y="3403"/>
                    <a:pt x="1168" y="3403"/>
                  </a:cubicBezTo>
                  <a:cubicBezTo>
                    <a:pt x="1168" y="3103"/>
                    <a:pt x="1535" y="2769"/>
                    <a:pt x="1535" y="2769"/>
                  </a:cubicBezTo>
                  <a:lnTo>
                    <a:pt x="1535" y="2769"/>
                  </a:lnTo>
                  <a:cubicBezTo>
                    <a:pt x="1502" y="3636"/>
                    <a:pt x="635" y="4570"/>
                    <a:pt x="635" y="4570"/>
                  </a:cubicBezTo>
                  <a:cubicBezTo>
                    <a:pt x="635" y="4570"/>
                    <a:pt x="561" y="4541"/>
                    <a:pt x="442" y="4541"/>
                  </a:cubicBezTo>
                  <a:cubicBezTo>
                    <a:pt x="383" y="4541"/>
                    <a:pt x="312" y="4548"/>
                    <a:pt x="234" y="4570"/>
                  </a:cubicBezTo>
                  <a:cubicBezTo>
                    <a:pt x="1" y="4570"/>
                    <a:pt x="1" y="4904"/>
                    <a:pt x="1" y="4904"/>
                  </a:cubicBezTo>
                  <a:cubicBezTo>
                    <a:pt x="401" y="5438"/>
                    <a:pt x="168" y="6172"/>
                    <a:pt x="168" y="6172"/>
                  </a:cubicBezTo>
                  <a:cubicBezTo>
                    <a:pt x="668" y="5805"/>
                    <a:pt x="535" y="4837"/>
                    <a:pt x="535" y="4837"/>
                  </a:cubicBezTo>
                  <a:cubicBezTo>
                    <a:pt x="2169" y="4003"/>
                    <a:pt x="2403" y="2469"/>
                    <a:pt x="2403" y="2469"/>
                  </a:cubicBezTo>
                  <a:cubicBezTo>
                    <a:pt x="2736" y="2502"/>
                    <a:pt x="2870" y="2836"/>
                    <a:pt x="2870" y="2836"/>
                  </a:cubicBezTo>
                  <a:cubicBezTo>
                    <a:pt x="2803" y="2235"/>
                    <a:pt x="2469" y="1969"/>
                    <a:pt x="2469" y="1969"/>
                  </a:cubicBezTo>
                  <a:cubicBezTo>
                    <a:pt x="2102" y="401"/>
                    <a:pt x="1369" y="1"/>
                    <a:pt x="1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41" name="Google Shape;1841;g11e770b0bd5_0_1671"/>
          <p:cNvSpPr txBox="1"/>
          <p:nvPr/>
        </p:nvSpPr>
        <p:spPr>
          <a:xfrm>
            <a:off x="87252" y="989083"/>
            <a:ext cx="4325100" cy="3694200"/>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n-US" sz="1800" u="none" cap="none" strike="noStrike">
                <a:solidFill>
                  <a:schemeClr val="lt1"/>
                </a:solidFill>
                <a:latin typeface="Montserrat"/>
                <a:ea typeface="Montserrat"/>
                <a:cs typeface="Montserrat"/>
                <a:sym typeface="Montserrat"/>
              </a:rPr>
              <a:t>The FACT Network is a grassroots collaboration that is dedicated to improving the conservation and management of aquatic animals by facilitating data management amongst researchers using acoustic telemetry, providing a community for scientists and building stakeholder partnerships.</a:t>
            </a:r>
            <a:endParaRPr/>
          </a:p>
        </p:txBody>
      </p:sp>
      <p:pic>
        <p:nvPicPr>
          <p:cNvPr id="1842" name="Google Shape;1842;g11e770b0bd5_0_1671"/>
          <p:cNvPicPr preferRelativeResize="0"/>
          <p:nvPr/>
        </p:nvPicPr>
        <p:blipFill rotWithShape="1">
          <a:blip r:embed="rId3">
            <a:alphaModFix/>
          </a:blip>
          <a:srcRect b="0" l="6468" r="5881" t="0"/>
          <a:stretch/>
        </p:blipFill>
        <p:spPr>
          <a:xfrm>
            <a:off x="5221274" y="97605"/>
            <a:ext cx="2476500" cy="282553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FACT">
  <a:themeElements>
    <a:clrScheme name="Simple Light">
      <a:dk1>
        <a:srgbClr val="000000"/>
      </a:dk1>
      <a:lt1>
        <a:srgbClr val="FFFFFF"/>
      </a:lt1>
      <a:dk2>
        <a:srgbClr val="595959"/>
      </a:dk2>
      <a:lt2>
        <a:srgbClr val="EEEEEE"/>
      </a:lt2>
      <a:accent1>
        <a:srgbClr val="030445"/>
      </a:accent1>
      <a:accent2>
        <a:srgbClr val="288CC1"/>
      </a:accent2>
      <a:accent3>
        <a:srgbClr val="44ACCE"/>
      </a:accent3>
      <a:accent4>
        <a:srgbClr val="84C1CF"/>
      </a:accent4>
      <a:accent5>
        <a:srgbClr val="E2EDED"/>
      </a:accent5>
      <a:accent6>
        <a:srgbClr val="030445"/>
      </a:accent6>
      <a:hlink>
        <a:srgbClr val="288CC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FACT">
  <a:themeElements>
    <a:clrScheme name="Simple Light">
      <a:dk1>
        <a:srgbClr val="000000"/>
      </a:dk1>
      <a:lt1>
        <a:srgbClr val="FFFFFF"/>
      </a:lt1>
      <a:dk2>
        <a:srgbClr val="595959"/>
      </a:dk2>
      <a:lt2>
        <a:srgbClr val="EEEEEE"/>
      </a:lt2>
      <a:accent1>
        <a:srgbClr val="030445"/>
      </a:accent1>
      <a:accent2>
        <a:srgbClr val="288CC1"/>
      </a:accent2>
      <a:accent3>
        <a:srgbClr val="44ACCE"/>
      </a:accent3>
      <a:accent4>
        <a:srgbClr val="84C1CF"/>
      </a:accent4>
      <a:accent5>
        <a:srgbClr val="E2EDED"/>
      </a:accent5>
      <a:accent6>
        <a:srgbClr val="030445"/>
      </a:accent6>
      <a:hlink>
        <a:srgbClr val="288CC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Jon</dc:creator>
</cp:coreProperties>
</file>